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F87E7A8-9AB8-42C8-9986-DE0533D9C2AE}" v="685" dt="2022-07-14T09:54:15.03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96" y="3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ned shah" userId="f07c624b5dd8b873" providerId="Windows Live" clId="Web-{5F87E7A8-9AB8-42C8-9986-DE0533D9C2AE}"/>
    <pc:docChg chg="addSld modSld">
      <pc:chgData name="juned shah" userId="f07c624b5dd8b873" providerId="Windows Live" clId="Web-{5F87E7A8-9AB8-42C8-9986-DE0533D9C2AE}" dt="2022-07-14T09:54:14.659" v="564" actId="14100"/>
      <pc:docMkLst>
        <pc:docMk/>
      </pc:docMkLst>
      <pc:sldChg chg="addSp modSp mod setBg addAnim">
        <pc:chgData name="juned shah" userId="f07c624b5dd8b873" providerId="Windows Live" clId="Web-{5F87E7A8-9AB8-42C8-9986-DE0533D9C2AE}" dt="2022-07-14T09:14:59.714" v="26"/>
        <pc:sldMkLst>
          <pc:docMk/>
          <pc:sldMk cId="4144221" sldId="256"/>
        </pc:sldMkLst>
        <pc:spChg chg="mod">
          <ac:chgData name="juned shah" userId="f07c624b5dd8b873" providerId="Windows Live" clId="Web-{5F87E7A8-9AB8-42C8-9986-DE0533D9C2AE}" dt="2022-07-14T09:14:59.699" v="24"/>
          <ac:spMkLst>
            <pc:docMk/>
            <pc:sldMk cId="4144221" sldId="256"/>
            <ac:spMk id="2" creationId="{00000000-0000-0000-0000-000000000000}"/>
          </ac:spMkLst>
        </pc:spChg>
        <pc:spChg chg="mod">
          <ac:chgData name="juned shah" userId="f07c624b5dd8b873" providerId="Windows Live" clId="Web-{5F87E7A8-9AB8-42C8-9986-DE0533D9C2AE}" dt="2022-07-14T09:14:59.699" v="24"/>
          <ac:spMkLst>
            <pc:docMk/>
            <pc:sldMk cId="4144221" sldId="256"/>
            <ac:spMk id="3" creationId="{00000000-0000-0000-0000-000000000000}"/>
          </ac:spMkLst>
        </pc:spChg>
        <pc:spChg chg="add">
          <ac:chgData name="juned shah" userId="f07c624b5dd8b873" providerId="Windows Live" clId="Web-{5F87E7A8-9AB8-42C8-9986-DE0533D9C2AE}" dt="2022-07-14T09:14:59.699" v="24"/>
          <ac:spMkLst>
            <pc:docMk/>
            <pc:sldMk cId="4144221" sldId="256"/>
            <ac:spMk id="9" creationId="{41704883-D088-4683-A1FD-AEE53B336130}"/>
          </ac:spMkLst>
        </pc:spChg>
        <pc:spChg chg="add">
          <ac:chgData name="juned shah" userId="f07c624b5dd8b873" providerId="Windows Live" clId="Web-{5F87E7A8-9AB8-42C8-9986-DE0533D9C2AE}" dt="2022-07-14T09:14:59.699" v="24"/>
          <ac:spMkLst>
            <pc:docMk/>
            <pc:sldMk cId="4144221" sldId="256"/>
            <ac:spMk id="11" creationId="{A9C04EC1-26B9-40BD-84A6-B2C0A913D0F9}"/>
          </ac:spMkLst>
        </pc:spChg>
        <pc:spChg chg="add">
          <ac:chgData name="juned shah" userId="f07c624b5dd8b873" providerId="Windows Live" clId="Web-{5F87E7A8-9AB8-42C8-9986-DE0533D9C2AE}" dt="2022-07-14T09:14:59.699" v="24"/>
          <ac:spMkLst>
            <pc:docMk/>
            <pc:sldMk cId="4144221" sldId="256"/>
            <ac:spMk id="13" creationId="{9BAB74E2-5A82-47FD-BBB4-BFD47779FFB9}"/>
          </ac:spMkLst>
        </pc:spChg>
        <pc:spChg chg="add">
          <ac:chgData name="juned shah" userId="f07c624b5dd8b873" providerId="Windows Live" clId="Web-{5F87E7A8-9AB8-42C8-9986-DE0533D9C2AE}" dt="2022-07-14T09:14:59.699" v="24"/>
          <ac:spMkLst>
            <pc:docMk/>
            <pc:sldMk cId="4144221" sldId="256"/>
            <ac:spMk id="15" creationId="{9C4FFB60-A034-4994-8F55-E38D4F31C874}"/>
          </ac:spMkLst>
        </pc:spChg>
        <pc:picChg chg="add">
          <ac:chgData name="juned shah" userId="f07c624b5dd8b873" providerId="Windows Live" clId="Web-{5F87E7A8-9AB8-42C8-9986-DE0533D9C2AE}" dt="2022-07-14T09:14:59.699" v="24"/>
          <ac:picMkLst>
            <pc:docMk/>
            <pc:sldMk cId="4144221" sldId="256"/>
            <ac:picMk id="5" creationId="{D31C6C87-53E5-A40C-F1FA-F895473D527A}"/>
          </ac:picMkLst>
        </pc:picChg>
      </pc:sldChg>
      <pc:sldChg chg="modSp new">
        <pc:chgData name="juned shah" userId="f07c624b5dd8b873" providerId="Windows Live" clId="Web-{5F87E7A8-9AB8-42C8-9986-DE0533D9C2AE}" dt="2022-07-14T09:16:43.578" v="57" actId="14100"/>
        <pc:sldMkLst>
          <pc:docMk/>
          <pc:sldMk cId="3846511238" sldId="257"/>
        </pc:sldMkLst>
        <pc:spChg chg="mod">
          <ac:chgData name="juned shah" userId="f07c624b5dd8b873" providerId="Windows Live" clId="Web-{5F87E7A8-9AB8-42C8-9986-DE0533D9C2AE}" dt="2022-07-14T09:16:11.030" v="39" actId="20577"/>
          <ac:spMkLst>
            <pc:docMk/>
            <pc:sldMk cId="3846511238" sldId="257"/>
            <ac:spMk id="2" creationId="{71B514CF-D405-A07C-E7B3-E05802371823}"/>
          </ac:spMkLst>
        </pc:spChg>
        <pc:spChg chg="mod">
          <ac:chgData name="juned shah" userId="f07c624b5dd8b873" providerId="Windows Live" clId="Web-{5F87E7A8-9AB8-42C8-9986-DE0533D9C2AE}" dt="2022-07-14T09:16:43.578" v="57" actId="14100"/>
          <ac:spMkLst>
            <pc:docMk/>
            <pc:sldMk cId="3846511238" sldId="257"/>
            <ac:spMk id="3" creationId="{C87E969E-6519-9792-4A23-9796AAE8D021}"/>
          </ac:spMkLst>
        </pc:spChg>
      </pc:sldChg>
      <pc:sldChg chg="addSp delSp modSp new">
        <pc:chgData name="juned shah" userId="f07c624b5dd8b873" providerId="Windows Live" clId="Web-{5F87E7A8-9AB8-42C8-9986-DE0533D9C2AE}" dt="2022-07-14T09:19:50.381" v="102"/>
        <pc:sldMkLst>
          <pc:docMk/>
          <pc:sldMk cId="2308584279" sldId="258"/>
        </pc:sldMkLst>
        <pc:spChg chg="add mod">
          <ac:chgData name="juned shah" userId="f07c624b5dd8b873" providerId="Windows Live" clId="Web-{5F87E7A8-9AB8-42C8-9986-DE0533D9C2AE}" dt="2022-07-14T09:18:02.034" v="60" actId="20577"/>
          <ac:spMkLst>
            <pc:docMk/>
            <pc:sldMk cId="2308584279" sldId="258"/>
            <ac:spMk id="2" creationId="{997C0F3F-189A-E524-49B1-96DD5300D1C6}"/>
          </ac:spMkLst>
        </pc:spChg>
        <pc:spChg chg="add mod">
          <ac:chgData name="juned shah" userId="f07c624b5dd8b873" providerId="Windows Live" clId="Web-{5F87E7A8-9AB8-42C8-9986-DE0533D9C2AE}" dt="2022-07-14T09:19:02.004" v="86" actId="20577"/>
          <ac:spMkLst>
            <pc:docMk/>
            <pc:sldMk cId="2308584279" sldId="258"/>
            <ac:spMk id="4" creationId="{689D86BB-D433-82D3-80DB-60A12EC21ECB}"/>
          </ac:spMkLst>
        </pc:spChg>
        <pc:spChg chg="add del mod">
          <ac:chgData name="juned shah" userId="f07c624b5dd8b873" providerId="Windows Live" clId="Web-{5F87E7A8-9AB8-42C8-9986-DE0533D9C2AE}" dt="2022-07-14T09:18:56.911" v="82"/>
          <ac:spMkLst>
            <pc:docMk/>
            <pc:sldMk cId="2308584279" sldId="258"/>
            <ac:spMk id="7" creationId="{AF050678-3474-5126-707E-00C6EDF69CE6}"/>
          </ac:spMkLst>
        </pc:spChg>
        <pc:spChg chg="add mod">
          <ac:chgData name="juned shah" userId="f07c624b5dd8b873" providerId="Windows Live" clId="Web-{5F87E7A8-9AB8-42C8-9986-DE0533D9C2AE}" dt="2022-07-14T09:19:38.475" v="99" actId="14100"/>
          <ac:spMkLst>
            <pc:docMk/>
            <pc:sldMk cId="2308584279" sldId="258"/>
            <ac:spMk id="10" creationId="{FE5720B1-0050-60A7-2480-4AAA83D27DB6}"/>
          </ac:spMkLst>
        </pc:spChg>
        <pc:graphicFrameChg chg="add del mod">
          <ac:chgData name="juned shah" userId="f07c624b5dd8b873" providerId="Windows Live" clId="Web-{5F87E7A8-9AB8-42C8-9986-DE0533D9C2AE}" dt="2022-07-14T09:18:56.911" v="83"/>
          <ac:graphicFrameMkLst>
            <pc:docMk/>
            <pc:sldMk cId="2308584279" sldId="258"/>
            <ac:graphicFrameMk id="6" creationId="{3C438323-C628-710E-0B4D-D686B84257A9}"/>
          </ac:graphicFrameMkLst>
        </pc:graphicFrameChg>
        <pc:graphicFrameChg chg="add mod modGraphic">
          <ac:chgData name="juned shah" userId="f07c624b5dd8b873" providerId="Windows Live" clId="Web-{5F87E7A8-9AB8-42C8-9986-DE0533D9C2AE}" dt="2022-07-14T09:19:50.381" v="102"/>
          <ac:graphicFrameMkLst>
            <pc:docMk/>
            <pc:sldMk cId="2308584279" sldId="258"/>
            <ac:graphicFrameMk id="9" creationId="{B5367DF4-1232-A719-02B2-FD1D93C8C058}"/>
          </ac:graphicFrameMkLst>
        </pc:graphicFrameChg>
        <pc:picChg chg="add mod">
          <ac:chgData name="juned shah" userId="f07c624b5dd8b873" providerId="Windows Live" clId="Web-{5F87E7A8-9AB8-42C8-9986-DE0533D9C2AE}" dt="2022-07-14T09:18:13.925" v="65" actId="1076"/>
          <ac:picMkLst>
            <pc:docMk/>
            <pc:sldMk cId="2308584279" sldId="258"/>
            <ac:picMk id="3" creationId="{DA563D41-B42C-B266-96D4-2055E771C6B9}"/>
          </ac:picMkLst>
        </pc:picChg>
      </pc:sldChg>
      <pc:sldChg chg="addSp modSp new">
        <pc:chgData name="juned shah" userId="f07c624b5dd8b873" providerId="Windows Live" clId="Web-{5F87E7A8-9AB8-42C8-9986-DE0533D9C2AE}" dt="2022-07-14T09:21:29.244" v="125" actId="20577"/>
        <pc:sldMkLst>
          <pc:docMk/>
          <pc:sldMk cId="2047870282" sldId="259"/>
        </pc:sldMkLst>
        <pc:spChg chg="add mod">
          <ac:chgData name="juned shah" userId="f07c624b5dd8b873" providerId="Windows Live" clId="Web-{5F87E7A8-9AB8-42C8-9986-DE0533D9C2AE}" dt="2022-07-14T09:21:29.244" v="125" actId="20577"/>
          <ac:spMkLst>
            <pc:docMk/>
            <pc:sldMk cId="2047870282" sldId="259"/>
            <ac:spMk id="2" creationId="{E1F714E0-1E29-22C4-EC06-524D07D4C782}"/>
          </ac:spMkLst>
        </pc:spChg>
        <pc:picChg chg="add mod">
          <ac:chgData name="juned shah" userId="f07c624b5dd8b873" providerId="Windows Live" clId="Web-{5F87E7A8-9AB8-42C8-9986-DE0533D9C2AE}" dt="2022-07-14T09:20:42.774" v="117" actId="1076"/>
          <ac:picMkLst>
            <pc:docMk/>
            <pc:sldMk cId="2047870282" sldId="259"/>
            <ac:picMk id="3" creationId="{1E8B2A3A-3CF8-F622-2DC2-504CDAA8245A}"/>
          </ac:picMkLst>
        </pc:picChg>
      </pc:sldChg>
      <pc:sldChg chg="addSp modSp new">
        <pc:chgData name="juned shah" userId="f07c624b5dd8b873" providerId="Windows Live" clId="Web-{5F87E7A8-9AB8-42C8-9986-DE0533D9C2AE}" dt="2022-07-14T09:22:21.277" v="142" actId="14100"/>
        <pc:sldMkLst>
          <pc:docMk/>
          <pc:sldMk cId="2202056444" sldId="260"/>
        </pc:sldMkLst>
        <pc:spChg chg="add mod">
          <ac:chgData name="juned shah" userId="f07c624b5dd8b873" providerId="Windows Live" clId="Web-{5F87E7A8-9AB8-42C8-9986-DE0533D9C2AE}" dt="2022-07-14T09:21:39.073" v="128" actId="20577"/>
          <ac:spMkLst>
            <pc:docMk/>
            <pc:sldMk cId="2202056444" sldId="260"/>
            <ac:spMk id="2" creationId="{D4F5A3B6-AE54-AC3C-AB49-C7C079D06828}"/>
          </ac:spMkLst>
        </pc:spChg>
        <pc:spChg chg="add mod">
          <ac:chgData name="juned shah" userId="f07c624b5dd8b873" providerId="Windows Live" clId="Web-{5F87E7A8-9AB8-42C8-9986-DE0533D9C2AE}" dt="2022-07-14T09:22:21.277" v="142" actId="14100"/>
          <ac:spMkLst>
            <pc:docMk/>
            <pc:sldMk cId="2202056444" sldId="260"/>
            <ac:spMk id="4" creationId="{3EC7FAB2-EB9C-47FC-E1DD-E7E2FC73FD56}"/>
          </ac:spMkLst>
        </pc:spChg>
        <pc:picChg chg="add mod">
          <ac:chgData name="juned shah" userId="f07c624b5dd8b873" providerId="Windows Live" clId="Web-{5F87E7A8-9AB8-42C8-9986-DE0533D9C2AE}" dt="2022-07-14T09:21:56.573" v="134" actId="14100"/>
          <ac:picMkLst>
            <pc:docMk/>
            <pc:sldMk cId="2202056444" sldId="260"/>
            <ac:picMk id="3" creationId="{E4301C3E-7BC1-BEFC-BF27-75F1DC48F728}"/>
          </ac:picMkLst>
        </pc:picChg>
      </pc:sldChg>
      <pc:sldChg chg="addSp modSp new">
        <pc:chgData name="juned shah" userId="f07c624b5dd8b873" providerId="Windows Live" clId="Web-{5F87E7A8-9AB8-42C8-9986-DE0533D9C2AE}" dt="2022-07-14T09:23:40.093" v="171" actId="20577"/>
        <pc:sldMkLst>
          <pc:docMk/>
          <pc:sldMk cId="2129342536" sldId="261"/>
        </pc:sldMkLst>
        <pc:spChg chg="add mod">
          <ac:chgData name="juned shah" userId="f07c624b5dd8b873" providerId="Windows Live" clId="Web-{5F87E7A8-9AB8-42C8-9986-DE0533D9C2AE}" dt="2022-07-14T09:23:40.093" v="171" actId="20577"/>
          <ac:spMkLst>
            <pc:docMk/>
            <pc:sldMk cId="2129342536" sldId="261"/>
            <ac:spMk id="2" creationId="{C7D20F57-A0D8-5CD7-80F7-8A64DED7619E}"/>
          </ac:spMkLst>
        </pc:spChg>
        <pc:picChg chg="add mod">
          <ac:chgData name="juned shah" userId="f07c624b5dd8b873" providerId="Windows Live" clId="Web-{5F87E7A8-9AB8-42C8-9986-DE0533D9C2AE}" dt="2022-07-14T09:23:29.014" v="163" actId="14100"/>
          <ac:picMkLst>
            <pc:docMk/>
            <pc:sldMk cId="2129342536" sldId="261"/>
            <ac:picMk id="3" creationId="{EFC76A3F-D652-4A1D-94A8-E6CDE9EECD69}"/>
          </ac:picMkLst>
        </pc:picChg>
      </pc:sldChg>
      <pc:sldChg chg="addSp modSp new mod setBg">
        <pc:chgData name="juned shah" userId="f07c624b5dd8b873" providerId="Windows Live" clId="Web-{5F87E7A8-9AB8-42C8-9986-DE0533D9C2AE}" dt="2022-07-14T09:26:56.537" v="226" actId="14100"/>
        <pc:sldMkLst>
          <pc:docMk/>
          <pc:sldMk cId="88403572" sldId="262"/>
        </pc:sldMkLst>
        <pc:spChg chg="add mod">
          <ac:chgData name="juned shah" userId="f07c624b5dd8b873" providerId="Windows Live" clId="Web-{5F87E7A8-9AB8-42C8-9986-DE0533D9C2AE}" dt="2022-07-14T09:26:39.849" v="218" actId="20577"/>
          <ac:spMkLst>
            <pc:docMk/>
            <pc:sldMk cId="88403572" sldId="262"/>
            <ac:spMk id="2" creationId="{96692947-4461-DAEC-43B9-9F3B5A9C801A}"/>
          </ac:spMkLst>
        </pc:spChg>
        <pc:spChg chg="add mod">
          <ac:chgData name="juned shah" userId="f07c624b5dd8b873" providerId="Windows Live" clId="Web-{5F87E7A8-9AB8-42C8-9986-DE0533D9C2AE}" dt="2022-07-14T09:25:50.597" v="209" actId="20577"/>
          <ac:spMkLst>
            <pc:docMk/>
            <pc:sldMk cId="88403572" sldId="262"/>
            <ac:spMk id="5" creationId="{9299C2A1-6843-DF19-E45E-32243ADBD0E9}"/>
          </ac:spMkLst>
        </pc:spChg>
        <pc:spChg chg="add mod">
          <ac:chgData name="juned shah" userId="f07c624b5dd8b873" providerId="Windows Live" clId="Web-{5F87E7A8-9AB8-42C8-9986-DE0533D9C2AE}" dt="2022-07-14T09:26:56.537" v="226" actId="14100"/>
          <ac:spMkLst>
            <pc:docMk/>
            <pc:sldMk cId="88403572" sldId="262"/>
            <ac:spMk id="8" creationId="{77A4BB6A-36E3-C89B-8E02-4038FC2FFFB1}"/>
          </ac:spMkLst>
        </pc:spChg>
        <pc:spChg chg="add">
          <ac:chgData name="juned shah" userId="f07c624b5dd8b873" providerId="Windows Live" clId="Web-{5F87E7A8-9AB8-42C8-9986-DE0533D9C2AE}" dt="2022-07-14T09:25:24.565" v="205"/>
          <ac:spMkLst>
            <pc:docMk/>
            <pc:sldMk cId="88403572" sldId="262"/>
            <ac:spMk id="15" creationId="{3717E301-9A1C-441F-BCE3-A7978A1C31F2}"/>
          </ac:spMkLst>
        </pc:spChg>
        <pc:spChg chg="add">
          <ac:chgData name="juned shah" userId="f07c624b5dd8b873" providerId="Windows Live" clId="Web-{5F87E7A8-9AB8-42C8-9986-DE0533D9C2AE}" dt="2022-07-14T09:25:24.565" v="205"/>
          <ac:spMkLst>
            <pc:docMk/>
            <pc:sldMk cId="88403572" sldId="262"/>
            <ac:spMk id="17" creationId="{4C92FBE1-7876-42B4-BB11-46FF68221E5C}"/>
          </ac:spMkLst>
        </pc:spChg>
        <pc:spChg chg="add">
          <ac:chgData name="juned shah" userId="f07c624b5dd8b873" providerId="Windows Live" clId="Web-{5F87E7A8-9AB8-42C8-9986-DE0533D9C2AE}" dt="2022-07-14T09:25:24.565" v="205"/>
          <ac:spMkLst>
            <pc:docMk/>
            <pc:sldMk cId="88403572" sldId="262"/>
            <ac:spMk id="19" creationId="{4EF2B093-EE03-4513-9CC1-3FED134DB86C}"/>
          </ac:spMkLst>
        </pc:spChg>
        <pc:spChg chg="add">
          <ac:chgData name="juned shah" userId="f07c624b5dd8b873" providerId="Windows Live" clId="Web-{5F87E7A8-9AB8-42C8-9986-DE0533D9C2AE}" dt="2022-07-14T09:25:24.565" v="205"/>
          <ac:spMkLst>
            <pc:docMk/>
            <pc:sldMk cId="88403572" sldId="262"/>
            <ac:spMk id="25" creationId="{ACA8B7CD-4C32-4DF2-B96E-2B432707C755}"/>
          </ac:spMkLst>
        </pc:spChg>
        <pc:spChg chg="add">
          <ac:chgData name="juned shah" userId="f07c624b5dd8b873" providerId="Windows Live" clId="Web-{5F87E7A8-9AB8-42C8-9986-DE0533D9C2AE}" dt="2022-07-14T09:25:24.565" v="205"/>
          <ac:spMkLst>
            <pc:docMk/>
            <pc:sldMk cId="88403572" sldId="262"/>
            <ac:spMk id="27" creationId="{0E5F4282-D045-4B94-88BF-ABB9DC2249E9}"/>
          </ac:spMkLst>
        </pc:spChg>
        <pc:spChg chg="add">
          <ac:chgData name="juned shah" userId="f07c624b5dd8b873" providerId="Windows Live" clId="Web-{5F87E7A8-9AB8-42C8-9986-DE0533D9C2AE}" dt="2022-07-14T09:25:24.565" v="205"/>
          <ac:spMkLst>
            <pc:docMk/>
            <pc:sldMk cId="88403572" sldId="262"/>
            <ac:spMk id="29" creationId="{589B80DF-5D27-45E5-B4BC-AF179FC03CE5}"/>
          </ac:spMkLst>
        </pc:spChg>
        <pc:spChg chg="add">
          <ac:chgData name="juned shah" userId="f07c624b5dd8b873" providerId="Windows Live" clId="Web-{5F87E7A8-9AB8-42C8-9986-DE0533D9C2AE}" dt="2022-07-14T09:25:24.565" v="205"/>
          <ac:spMkLst>
            <pc:docMk/>
            <pc:sldMk cId="88403572" sldId="262"/>
            <ac:spMk id="31" creationId="{6428145A-0D28-4D99-ADCE-27370688DE66}"/>
          </ac:spMkLst>
        </pc:spChg>
        <pc:spChg chg="add">
          <ac:chgData name="juned shah" userId="f07c624b5dd8b873" providerId="Windows Live" clId="Web-{5F87E7A8-9AB8-42C8-9986-DE0533D9C2AE}" dt="2022-07-14T09:25:24.565" v="205"/>
          <ac:spMkLst>
            <pc:docMk/>
            <pc:sldMk cId="88403572" sldId="262"/>
            <ac:spMk id="33" creationId="{E01DAC29-F89D-4AA8-87C4-DBC8B397BDA1}"/>
          </ac:spMkLst>
        </pc:spChg>
        <pc:graphicFrameChg chg="add mod modGraphic">
          <ac:chgData name="juned shah" userId="f07c624b5dd8b873" providerId="Windows Live" clId="Web-{5F87E7A8-9AB8-42C8-9986-DE0533D9C2AE}" dt="2022-07-14T09:26:19.786" v="216" actId="1076"/>
          <ac:graphicFrameMkLst>
            <pc:docMk/>
            <pc:sldMk cId="88403572" sldId="262"/>
            <ac:graphicFrameMk id="7" creationId="{567D8608-7FFE-6B75-EE1F-D71F9F5ED577}"/>
          </ac:graphicFrameMkLst>
        </pc:graphicFrameChg>
        <pc:picChg chg="add mod">
          <ac:chgData name="juned shah" userId="f07c624b5dd8b873" providerId="Windows Live" clId="Web-{5F87E7A8-9AB8-42C8-9986-DE0533D9C2AE}" dt="2022-07-14T09:25:24.565" v="205"/>
          <ac:picMkLst>
            <pc:docMk/>
            <pc:sldMk cId="88403572" sldId="262"/>
            <ac:picMk id="3" creationId="{2A76A15E-2640-2014-1C9A-FD184ADD71DB}"/>
          </ac:picMkLst>
        </pc:picChg>
        <pc:picChg chg="add mod">
          <ac:chgData name="juned shah" userId="f07c624b5dd8b873" providerId="Windows Live" clId="Web-{5F87E7A8-9AB8-42C8-9986-DE0533D9C2AE}" dt="2022-07-14T09:25:24.565" v="205"/>
          <ac:picMkLst>
            <pc:docMk/>
            <pc:sldMk cId="88403572" sldId="262"/>
            <ac:picMk id="4" creationId="{506B4DF8-2617-D727-AD57-FD08E1574F9C}"/>
          </ac:picMkLst>
        </pc:picChg>
        <pc:picChg chg="add">
          <ac:chgData name="juned shah" userId="f07c624b5dd8b873" providerId="Windows Live" clId="Web-{5F87E7A8-9AB8-42C8-9986-DE0533D9C2AE}" dt="2022-07-14T09:25:24.565" v="205"/>
          <ac:picMkLst>
            <pc:docMk/>
            <pc:sldMk cId="88403572" sldId="262"/>
            <ac:picMk id="9" creationId="{01A3CA1B-1530-4046-A299-90F41FE7FBFA}"/>
          </ac:picMkLst>
        </pc:picChg>
        <pc:picChg chg="add">
          <ac:chgData name="juned shah" userId="f07c624b5dd8b873" providerId="Windows Live" clId="Web-{5F87E7A8-9AB8-42C8-9986-DE0533D9C2AE}" dt="2022-07-14T09:25:24.565" v="205"/>
          <ac:picMkLst>
            <pc:docMk/>
            <pc:sldMk cId="88403572" sldId="262"/>
            <ac:picMk id="11" creationId="{785DE991-651A-4067-9345-354591453204}"/>
          </ac:picMkLst>
        </pc:picChg>
        <pc:picChg chg="add">
          <ac:chgData name="juned shah" userId="f07c624b5dd8b873" providerId="Windows Live" clId="Web-{5F87E7A8-9AB8-42C8-9986-DE0533D9C2AE}" dt="2022-07-14T09:25:24.565" v="205"/>
          <ac:picMkLst>
            <pc:docMk/>
            <pc:sldMk cId="88403572" sldId="262"/>
            <ac:picMk id="13" creationId="{B1A7D09E-FC38-41AC-AD2B-A9DCCFCBE681}"/>
          </ac:picMkLst>
        </pc:picChg>
        <pc:picChg chg="add">
          <ac:chgData name="juned shah" userId="f07c624b5dd8b873" providerId="Windows Live" clId="Web-{5F87E7A8-9AB8-42C8-9986-DE0533D9C2AE}" dt="2022-07-14T09:25:24.565" v="205"/>
          <ac:picMkLst>
            <pc:docMk/>
            <pc:sldMk cId="88403572" sldId="262"/>
            <ac:picMk id="21" creationId="{570CB42E-9381-4467-808D-9C9C9B347B64}"/>
          </ac:picMkLst>
        </pc:picChg>
        <pc:picChg chg="add">
          <ac:chgData name="juned shah" userId="f07c624b5dd8b873" providerId="Windows Live" clId="Web-{5F87E7A8-9AB8-42C8-9986-DE0533D9C2AE}" dt="2022-07-14T09:25:24.565" v="205"/>
          <ac:picMkLst>
            <pc:docMk/>
            <pc:sldMk cId="88403572" sldId="262"/>
            <ac:picMk id="23" creationId="{797E5EB0-850D-4E1E-B5E1-15BDE5953C34}"/>
          </ac:picMkLst>
        </pc:picChg>
      </pc:sldChg>
      <pc:sldChg chg="addSp modSp new">
        <pc:chgData name="juned shah" userId="f07c624b5dd8b873" providerId="Windows Live" clId="Web-{5F87E7A8-9AB8-42C8-9986-DE0533D9C2AE}" dt="2022-07-14T09:29:18.589" v="262" actId="14100"/>
        <pc:sldMkLst>
          <pc:docMk/>
          <pc:sldMk cId="1381475742" sldId="263"/>
        </pc:sldMkLst>
        <pc:spChg chg="add mod">
          <ac:chgData name="juned shah" userId="f07c624b5dd8b873" providerId="Windows Live" clId="Web-{5F87E7A8-9AB8-42C8-9986-DE0533D9C2AE}" dt="2022-07-14T09:28:22.134" v="244" actId="20577"/>
          <ac:spMkLst>
            <pc:docMk/>
            <pc:sldMk cId="1381475742" sldId="263"/>
            <ac:spMk id="2" creationId="{0959F4DE-7318-43F2-B1A1-67B396AF6FC0}"/>
          </ac:spMkLst>
        </pc:spChg>
        <pc:spChg chg="add mod">
          <ac:chgData name="juned shah" userId="f07c624b5dd8b873" providerId="Windows Live" clId="Web-{5F87E7A8-9AB8-42C8-9986-DE0533D9C2AE}" dt="2022-07-14T09:28:30.088" v="250" actId="14100"/>
          <ac:spMkLst>
            <pc:docMk/>
            <pc:sldMk cId="1381475742" sldId="263"/>
            <ac:spMk id="5" creationId="{9C03BE7C-C350-5CF3-563E-A66475FAD27C}"/>
          </ac:spMkLst>
        </pc:spChg>
        <pc:spChg chg="add mod">
          <ac:chgData name="juned shah" userId="f07c624b5dd8b873" providerId="Windows Live" clId="Web-{5F87E7A8-9AB8-42C8-9986-DE0533D9C2AE}" dt="2022-07-14T09:29:18.589" v="262" actId="14100"/>
          <ac:spMkLst>
            <pc:docMk/>
            <pc:sldMk cId="1381475742" sldId="263"/>
            <ac:spMk id="6" creationId="{8A95C64B-B6DD-CA35-C81C-E17E8EC5952A}"/>
          </ac:spMkLst>
        </pc:spChg>
        <pc:graphicFrameChg chg="add mod modGraphic">
          <ac:chgData name="juned shah" userId="f07c624b5dd8b873" providerId="Windows Live" clId="Web-{5F87E7A8-9AB8-42C8-9986-DE0533D9C2AE}" dt="2022-07-14T09:28:40.557" v="253"/>
          <ac:graphicFrameMkLst>
            <pc:docMk/>
            <pc:sldMk cId="1381475742" sldId="263"/>
            <ac:graphicFrameMk id="4" creationId="{920F7EA3-9AFF-C19B-91DE-9D489C6A46BA}"/>
          </ac:graphicFrameMkLst>
        </pc:graphicFrameChg>
      </pc:sldChg>
      <pc:sldChg chg="addSp modSp new">
        <pc:chgData name="juned shah" userId="f07c624b5dd8b873" providerId="Windows Live" clId="Web-{5F87E7A8-9AB8-42C8-9986-DE0533D9C2AE}" dt="2022-07-14T09:30:26.607" v="281" actId="20577"/>
        <pc:sldMkLst>
          <pc:docMk/>
          <pc:sldMk cId="2418320538" sldId="264"/>
        </pc:sldMkLst>
        <pc:spChg chg="add mod">
          <ac:chgData name="juned shah" userId="f07c624b5dd8b873" providerId="Windows Live" clId="Web-{5F87E7A8-9AB8-42C8-9986-DE0533D9C2AE}" dt="2022-07-14T09:30:26.607" v="281" actId="20577"/>
          <ac:spMkLst>
            <pc:docMk/>
            <pc:sldMk cId="2418320538" sldId="264"/>
            <ac:spMk id="2" creationId="{1D6EC494-560B-EC81-4B01-35797EE3408E}"/>
          </ac:spMkLst>
        </pc:spChg>
      </pc:sldChg>
      <pc:sldChg chg="addSp modSp new mod setBg">
        <pc:chgData name="juned shah" userId="f07c624b5dd8b873" providerId="Windows Live" clId="Web-{5F87E7A8-9AB8-42C8-9986-DE0533D9C2AE}" dt="2022-07-14T09:32:59.566" v="323" actId="14100"/>
        <pc:sldMkLst>
          <pc:docMk/>
          <pc:sldMk cId="1538566972" sldId="265"/>
        </pc:sldMkLst>
        <pc:spChg chg="add mod">
          <ac:chgData name="juned shah" userId="f07c624b5dd8b873" providerId="Windows Live" clId="Web-{5F87E7A8-9AB8-42C8-9986-DE0533D9C2AE}" dt="2022-07-14T09:31:38.001" v="312"/>
          <ac:spMkLst>
            <pc:docMk/>
            <pc:sldMk cId="1538566972" sldId="265"/>
            <ac:spMk id="2" creationId="{61C1054D-2F10-5CE0-B8D5-8B0B97500DFD}"/>
          </ac:spMkLst>
        </pc:spChg>
        <pc:spChg chg="add">
          <ac:chgData name="juned shah" userId="f07c624b5dd8b873" providerId="Windows Live" clId="Web-{5F87E7A8-9AB8-42C8-9986-DE0533D9C2AE}" dt="2022-07-14T09:31:38.001" v="312"/>
          <ac:spMkLst>
            <pc:docMk/>
            <pc:sldMk cId="1538566972" sldId="265"/>
            <ac:spMk id="16" creationId="{E231163E-FAB9-41B6-A305-64857CFC1B75}"/>
          </ac:spMkLst>
        </pc:spChg>
        <pc:spChg chg="add">
          <ac:chgData name="juned shah" userId="f07c624b5dd8b873" providerId="Windows Live" clId="Web-{5F87E7A8-9AB8-42C8-9986-DE0533D9C2AE}" dt="2022-07-14T09:31:38.001" v="312"/>
          <ac:spMkLst>
            <pc:docMk/>
            <pc:sldMk cId="1538566972" sldId="265"/>
            <ac:spMk id="18" creationId="{D6572995-9997-4BF8-A992-BC8ECB762CCB}"/>
          </ac:spMkLst>
        </pc:spChg>
        <pc:spChg chg="add">
          <ac:chgData name="juned shah" userId="f07c624b5dd8b873" providerId="Windows Live" clId="Web-{5F87E7A8-9AB8-42C8-9986-DE0533D9C2AE}" dt="2022-07-14T09:31:38.001" v="312"/>
          <ac:spMkLst>
            <pc:docMk/>
            <pc:sldMk cId="1538566972" sldId="265"/>
            <ac:spMk id="20" creationId="{E920DA64-982C-429A-A493-0869348DA779}"/>
          </ac:spMkLst>
        </pc:spChg>
        <pc:spChg chg="add">
          <ac:chgData name="juned shah" userId="f07c624b5dd8b873" providerId="Windows Live" clId="Web-{5F87E7A8-9AB8-42C8-9986-DE0533D9C2AE}" dt="2022-07-14T09:31:38.001" v="312"/>
          <ac:spMkLst>
            <pc:docMk/>
            <pc:sldMk cId="1538566972" sldId="265"/>
            <ac:spMk id="24" creationId="{90F9FBE7-F3B9-43F8-9EBE-34DCDB2EEE30}"/>
          </ac:spMkLst>
        </pc:spChg>
        <pc:spChg chg="add">
          <ac:chgData name="juned shah" userId="f07c624b5dd8b873" providerId="Windows Live" clId="Web-{5F87E7A8-9AB8-42C8-9986-DE0533D9C2AE}" dt="2022-07-14T09:31:38.001" v="312"/>
          <ac:spMkLst>
            <pc:docMk/>
            <pc:sldMk cId="1538566972" sldId="265"/>
            <ac:spMk id="26" creationId="{31080D84-69AD-4416-9730-B4226960EB5F}"/>
          </ac:spMkLst>
        </pc:spChg>
        <pc:spChg chg="add">
          <ac:chgData name="juned shah" userId="f07c624b5dd8b873" providerId="Windows Live" clId="Web-{5F87E7A8-9AB8-42C8-9986-DE0533D9C2AE}" dt="2022-07-14T09:31:38.001" v="312"/>
          <ac:spMkLst>
            <pc:docMk/>
            <pc:sldMk cId="1538566972" sldId="265"/>
            <ac:spMk id="28" creationId="{D2333671-B41F-40EC-936B-FFE1D1332774}"/>
          </ac:spMkLst>
        </pc:spChg>
        <pc:spChg chg="add">
          <ac:chgData name="juned shah" userId="f07c624b5dd8b873" providerId="Windows Live" clId="Web-{5F87E7A8-9AB8-42C8-9986-DE0533D9C2AE}" dt="2022-07-14T09:31:38.001" v="312"/>
          <ac:spMkLst>
            <pc:docMk/>
            <pc:sldMk cId="1538566972" sldId="265"/>
            <ac:spMk id="30" creationId="{9686AD6A-A667-4618-8AA8-DC98189A587A}"/>
          </ac:spMkLst>
        </pc:spChg>
        <pc:spChg chg="add">
          <ac:chgData name="juned shah" userId="f07c624b5dd8b873" providerId="Windows Live" clId="Web-{5F87E7A8-9AB8-42C8-9986-DE0533D9C2AE}" dt="2022-07-14T09:31:38.001" v="312"/>
          <ac:spMkLst>
            <pc:docMk/>
            <pc:sldMk cId="1538566972" sldId="265"/>
            <ac:spMk id="32" creationId="{99D96E24-241F-4087-ABC5-A1F69D317CAA}"/>
          </ac:spMkLst>
        </pc:spChg>
        <pc:picChg chg="add mod">
          <ac:chgData name="juned shah" userId="f07c624b5dd8b873" providerId="Windows Live" clId="Web-{5F87E7A8-9AB8-42C8-9986-DE0533D9C2AE}" dt="2022-07-14T09:32:42.597" v="320" actId="14100"/>
          <ac:picMkLst>
            <pc:docMk/>
            <pc:sldMk cId="1538566972" sldId="265"/>
            <ac:picMk id="3" creationId="{4EF3638B-1854-5796-3A06-619070881D73}"/>
          </ac:picMkLst>
        </pc:picChg>
        <pc:picChg chg="add mod">
          <ac:chgData name="juned shah" userId="f07c624b5dd8b873" providerId="Windows Live" clId="Web-{5F87E7A8-9AB8-42C8-9986-DE0533D9C2AE}" dt="2022-07-14T09:32:49.191" v="321" actId="14100"/>
          <ac:picMkLst>
            <pc:docMk/>
            <pc:sldMk cId="1538566972" sldId="265"/>
            <ac:picMk id="4" creationId="{EE2F6E51-E85C-90D8-6C2E-28F8A669EC36}"/>
          </ac:picMkLst>
        </pc:picChg>
        <pc:picChg chg="add mod">
          <ac:chgData name="juned shah" userId="f07c624b5dd8b873" providerId="Windows Live" clId="Web-{5F87E7A8-9AB8-42C8-9986-DE0533D9C2AE}" dt="2022-07-14T09:32:59.566" v="323" actId="14100"/>
          <ac:picMkLst>
            <pc:docMk/>
            <pc:sldMk cId="1538566972" sldId="265"/>
            <ac:picMk id="5" creationId="{096AA7EE-215A-E3D3-FB73-D6DA3AEE52BA}"/>
          </ac:picMkLst>
        </pc:picChg>
        <pc:picChg chg="add">
          <ac:chgData name="juned shah" userId="f07c624b5dd8b873" providerId="Windows Live" clId="Web-{5F87E7A8-9AB8-42C8-9986-DE0533D9C2AE}" dt="2022-07-14T09:31:38.001" v="312"/>
          <ac:picMkLst>
            <pc:docMk/>
            <pc:sldMk cId="1538566972" sldId="265"/>
            <ac:picMk id="10" creationId="{ABA4DBE4-1206-49FA-BFA9-E64DE7D02780}"/>
          </ac:picMkLst>
        </pc:picChg>
        <pc:picChg chg="add">
          <ac:chgData name="juned shah" userId="f07c624b5dd8b873" providerId="Windows Live" clId="Web-{5F87E7A8-9AB8-42C8-9986-DE0533D9C2AE}" dt="2022-07-14T09:31:38.001" v="312"/>
          <ac:picMkLst>
            <pc:docMk/>
            <pc:sldMk cId="1538566972" sldId="265"/>
            <ac:picMk id="12" creationId="{097E67BC-DF70-4A32-9A94-406C2B75B9F7}"/>
          </ac:picMkLst>
        </pc:picChg>
        <pc:picChg chg="add">
          <ac:chgData name="juned shah" userId="f07c624b5dd8b873" providerId="Windows Live" clId="Web-{5F87E7A8-9AB8-42C8-9986-DE0533D9C2AE}" dt="2022-07-14T09:31:38.001" v="312"/>
          <ac:picMkLst>
            <pc:docMk/>
            <pc:sldMk cId="1538566972" sldId="265"/>
            <ac:picMk id="14" creationId="{8AFC076D-B646-49D8-B844-05D50F8171E4}"/>
          </ac:picMkLst>
        </pc:picChg>
        <pc:picChg chg="add">
          <ac:chgData name="juned shah" userId="f07c624b5dd8b873" providerId="Windows Live" clId="Web-{5F87E7A8-9AB8-42C8-9986-DE0533D9C2AE}" dt="2022-07-14T09:31:38.001" v="312"/>
          <ac:picMkLst>
            <pc:docMk/>
            <pc:sldMk cId="1538566972" sldId="265"/>
            <ac:picMk id="22" creationId="{9A26534F-2726-4557-843C-0E11DF393515}"/>
          </ac:picMkLst>
        </pc:picChg>
      </pc:sldChg>
      <pc:sldChg chg="addSp modSp new">
        <pc:chgData name="juned shah" userId="f07c624b5dd8b873" providerId="Windows Live" clId="Web-{5F87E7A8-9AB8-42C8-9986-DE0533D9C2AE}" dt="2022-07-14T09:35:09.461" v="337" actId="14100"/>
        <pc:sldMkLst>
          <pc:docMk/>
          <pc:sldMk cId="735520817" sldId="266"/>
        </pc:sldMkLst>
        <pc:spChg chg="add mod">
          <ac:chgData name="juned shah" userId="f07c624b5dd8b873" providerId="Windows Live" clId="Web-{5F87E7A8-9AB8-42C8-9986-DE0533D9C2AE}" dt="2022-07-14T09:35:09.461" v="337" actId="14100"/>
          <ac:spMkLst>
            <pc:docMk/>
            <pc:sldMk cId="735520817" sldId="266"/>
            <ac:spMk id="2" creationId="{DC549E2D-4A83-FE4E-0783-77238C8518B8}"/>
          </ac:spMkLst>
        </pc:spChg>
      </pc:sldChg>
      <pc:sldChg chg="addSp modSp new">
        <pc:chgData name="juned shah" userId="f07c624b5dd8b873" providerId="Windows Live" clId="Web-{5F87E7A8-9AB8-42C8-9986-DE0533D9C2AE}" dt="2022-07-14T09:41:37.257" v="366" actId="14100"/>
        <pc:sldMkLst>
          <pc:docMk/>
          <pc:sldMk cId="1682054019" sldId="267"/>
        </pc:sldMkLst>
        <pc:spChg chg="add mod">
          <ac:chgData name="juned shah" userId="f07c624b5dd8b873" providerId="Windows Live" clId="Web-{5F87E7A8-9AB8-42C8-9986-DE0533D9C2AE}" dt="2022-07-14T09:41:37.257" v="366" actId="14100"/>
          <ac:spMkLst>
            <pc:docMk/>
            <pc:sldMk cId="1682054019" sldId="267"/>
            <ac:spMk id="2" creationId="{6326EC80-7D21-5F6D-B79A-50DF31ED70E3}"/>
          </ac:spMkLst>
        </pc:spChg>
      </pc:sldChg>
      <pc:sldChg chg="addSp modSp new">
        <pc:chgData name="juned shah" userId="f07c624b5dd8b873" providerId="Windows Live" clId="Web-{5F87E7A8-9AB8-42C8-9986-DE0533D9C2AE}" dt="2022-07-14T09:44:09.137" v="409" actId="20577"/>
        <pc:sldMkLst>
          <pc:docMk/>
          <pc:sldMk cId="36836849" sldId="268"/>
        </pc:sldMkLst>
        <pc:spChg chg="add mod">
          <ac:chgData name="juned shah" userId="f07c624b5dd8b873" providerId="Windows Live" clId="Web-{5F87E7A8-9AB8-42C8-9986-DE0533D9C2AE}" dt="2022-07-14T09:42:34.587" v="382" actId="20577"/>
          <ac:spMkLst>
            <pc:docMk/>
            <pc:sldMk cId="36836849" sldId="268"/>
            <ac:spMk id="2" creationId="{8738F811-68D1-C39A-DCB6-1B9756219A48}"/>
          </ac:spMkLst>
        </pc:spChg>
        <pc:spChg chg="add mod">
          <ac:chgData name="juned shah" userId="f07c624b5dd8b873" providerId="Windows Live" clId="Web-{5F87E7A8-9AB8-42C8-9986-DE0533D9C2AE}" dt="2022-07-14T09:43:23.901" v="395" actId="20577"/>
          <ac:spMkLst>
            <pc:docMk/>
            <pc:sldMk cId="36836849" sldId="268"/>
            <ac:spMk id="4" creationId="{8D2D6FE2-FB83-B27F-1F3D-F0CF14293DA4}"/>
          </ac:spMkLst>
        </pc:spChg>
        <pc:spChg chg="add mod">
          <ac:chgData name="juned shah" userId="f07c624b5dd8b873" providerId="Windows Live" clId="Web-{5F87E7A8-9AB8-42C8-9986-DE0533D9C2AE}" dt="2022-07-14T09:44:09.137" v="409" actId="20577"/>
          <ac:spMkLst>
            <pc:docMk/>
            <pc:sldMk cId="36836849" sldId="268"/>
            <ac:spMk id="6" creationId="{64EC8BC8-CEEA-F4F4-D8C8-27764EC610F9}"/>
          </ac:spMkLst>
        </pc:spChg>
        <pc:spChg chg="add mod">
          <ac:chgData name="juned shah" userId="f07c624b5dd8b873" providerId="Windows Live" clId="Web-{5F87E7A8-9AB8-42C8-9986-DE0533D9C2AE}" dt="2022-07-14T09:44:04.965" v="408" actId="14100"/>
          <ac:spMkLst>
            <pc:docMk/>
            <pc:sldMk cId="36836849" sldId="268"/>
            <ac:spMk id="7" creationId="{9F065794-628C-F9E8-1700-9DEF196DE403}"/>
          </ac:spMkLst>
        </pc:spChg>
        <pc:picChg chg="add mod">
          <ac:chgData name="juned shah" userId="f07c624b5dd8b873" providerId="Windows Live" clId="Web-{5F87E7A8-9AB8-42C8-9986-DE0533D9C2AE}" dt="2022-07-14T09:42:46.915" v="385" actId="1076"/>
          <ac:picMkLst>
            <pc:docMk/>
            <pc:sldMk cId="36836849" sldId="268"/>
            <ac:picMk id="3" creationId="{A3CF2AD4-92D0-3D1A-E672-866439EAD1D0}"/>
          </ac:picMkLst>
        </pc:picChg>
        <pc:picChg chg="add mod">
          <ac:chgData name="juned shah" userId="f07c624b5dd8b873" providerId="Windows Live" clId="Web-{5F87E7A8-9AB8-42C8-9986-DE0533D9C2AE}" dt="2022-07-14T09:43:36.558" v="400" actId="14100"/>
          <ac:picMkLst>
            <pc:docMk/>
            <pc:sldMk cId="36836849" sldId="268"/>
            <ac:picMk id="5" creationId="{8F4A31D0-4EDE-0CA7-C9BA-43016F3A2D84}"/>
          </ac:picMkLst>
        </pc:picChg>
      </pc:sldChg>
      <pc:sldChg chg="addSp modSp new">
        <pc:chgData name="juned shah" userId="f07c624b5dd8b873" providerId="Windows Live" clId="Web-{5F87E7A8-9AB8-42C8-9986-DE0533D9C2AE}" dt="2022-07-14T09:46:16.173" v="425" actId="20577"/>
        <pc:sldMkLst>
          <pc:docMk/>
          <pc:sldMk cId="1841860285" sldId="269"/>
        </pc:sldMkLst>
        <pc:spChg chg="add mod">
          <ac:chgData name="juned shah" userId="f07c624b5dd8b873" providerId="Windows Live" clId="Web-{5F87E7A8-9AB8-42C8-9986-DE0533D9C2AE}" dt="2022-07-14T09:46:16.173" v="425" actId="20577"/>
          <ac:spMkLst>
            <pc:docMk/>
            <pc:sldMk cId="1841860285" sldId="269"/>
            <ac:spMk id="2" creationId="{08E4018D-5B7C-CE3C-39FD-74C40547E790}"/>
          </ac:spMkLst>
        </pc:spChg>
      </pc:sldChg>
      <pc:sldChg chg="addSp modSp new">
        <pc:chgData name="juned shah" userId="f07c624b5dd8b873" providerId="Windows Live" clId="Web-{5F87E7A8-9AB8-42C8-9986-DE0533D9C2AE}" dt="2022-07-14T09:47:42.364" v="462" actId="14100"/>
        <pc:sldMkLst>
          <pc:docMk/>
          <pc:sldMk cId="3553454870" sldId="270"/>
        </pc:sldMkLst>
        <pc:spChg chg="add mod">
          <ac:chgData name="juned shah" userId="f07c624b5dd8b873" providerId="Windows Live" clId="Web-{5F87E7A8-9AB8-42C8-9986-DE0533D9C2AE}" dt="2022-07-14T09:46:51.362" v="444" actId="20577"/>
          <ac:spMkLst>
            <pc:docMk/>
            <pc:sldMk cId="3553454870" sldId="270"/>
            <ac:spMk id="2" creationId="{C81B6BE8-989A-AA6F-DAEE-CAFDFA4DB6F6}"/>
          </ac:spMkLst>
        </pc:spChg>
        <pc:spChg chg="add mod">
          <ac:chgData name="juned shah" userId="f07c624b5dd8b873" providerId="Windows Live" clId="Web-{5F87E7A8-9AB8-42C8-9986-DE0533D9C2AE}" dt="2022-07-14T09:47:28.379" v="456" actId="20577"/>
          <ac:spMkLst>
            <pc:docMk/>
            <pc:sldMk cId="3553454870" sldId="270"/>
            <ac:spMk id="4" creationId="{3AAC62FB-3C8D-5F17-E3D2-355795D10177}"/>
          </ac:spMkLst>
        </pc:spChg>
        <pc:picChg chg="add mod">
          <ac:chgData name="juned shah" userId="f07c624b5dd8b873" providerId="Windows Live" clId="Web-{5F87E7A8-9AB8-42C8-9986-DE0533D9C2AE}" dt="2022-07-14T09:46:46.908" v="440" actId="1076"/>
          <ac:picMkLst>
            <pc:docMk/>
            <pc:sldMk cId="3553454870" sldId="270"/>
            <ac:picMk id="3" creationId="{E885C05C-D09C-D9CD-39E6-0E7111888F8B}"/>
          </ac:picMkLst>
        </pc:picChg>
        <pc:picChg chg="add mod">
          <ac:chgData name="juned shah" userId="f07c624b5dd8b873" providerId="Windows Live" clId="Web-{5F87E7A8-9AB8-42C8-9986-DE0533D9C2AE}" dt="2022-07-14T09:47:42.364" v="462" actId="14100"/>
          <ac:picMkLst>
            <pc:docMk/>
            <pc:sldMk cId="3553454870" sldId="270"/>
            <ac:picMk id="5" creationId="{C9728EDC-7CFC-084D-9A6E-B7F2D283A0C2}"/>
          </ac:picMkLst>
        </pc:picChg>
      </pc:sldChg>
      <pc:sldChg chg="addSp modSp new">
        <pc:chgData name="juned shah" userId="f07c624b5dd8b873" providerId="Windows Live" clId="Web-{5F87E7A8-9AB8-42C8-9986-DE0533D9C2AE}" dt="2022-07-14T09:49:43.118" v="493" actId="14100"/>
        <pc:sldMkLst>
          <pc:docMk/>
          <pc:sldMk cId="3387506442" sldId="271"/>
        </pc:sldMkLst>
        <pc:spChg chg="add mod">
          <ac:chgData name="juned shah" userId="f07c624b5dd8b873" providerId="Windows Live" clId="Web-{5F87E7A8-9AB8-42C8-9986-DE0533D9C2AE}" dt="2022-07-14T09:48:20.443" v="471" actId="20577"/>
          <ac:spMkLst>
            <pc:docMk/>
            <pc:sldMk cId="3387506442" sldId="271"/>
            <ac:spMk id="2" creationId="{E66D1637-47D7-1EA3-8002-0EE7BAB860F4}"/>
          </ac:spMkLst>
        </pc:spChg>
        <pc:spChg chg="add mod">
          <ac:chgData name="juned shah" userId="f07c624b5dd8b873" providerId="Windows Live" clId="Web-{5F87E7A8-9AB8-42C8-9986-DE0533D9C2AE}" dt="2022-07-14T09:49:08.867" v="484" actId="20577"/>
          <ac:spMkLst>
            <pc:docMk/>
            <pc:sldMk cId="3387506442" sldId="271"/>
            <ac:spMk id="4" creationId="{855EE796-10BE-611F-3F16-F3A3C6D2CCA0}"/>
          </ac:spMkLst>
        </pc:spChg>
        <pc:spChg chg="add mod">
          <ac:chgData name="juned shah" userId="f07c624b5dd8b873" providerId="Windows Live" clId="Web-{5F87E7A8-9AB8-42C8-9986-DE0533D9C2AE}" dt="2022-07-14T09:49:43.118" v="493" actId="14100"/>
          <ac:spMkLst>
            <pc:docMk/>
            <pc:sldMk cId="3387506442" sldId="271"/>
            <ac:spMk id="6" creationId="{8BF116E8-F4B6-8783-0E46-61ECB1D6FC64}"/>
          </ac:spMkLst>
        </pc:spChg>
        <pc:picChg chg="add mod">
          <ac:chgData name="juned shah" userId="f07c624b5dd8b873" providerId="Windows Live" clId="Web-{5F87E7A8-9AB8-42C8-9986-DE0533D9C2AE}" dt="2022-07-14T09:48:32.584" v="475" actId="1076"/>
          <ac:picMkLst>
            <pc:docMk/>
            <pc:sldMk cId="3387506442" sldId="271"/>
            <ac:picMk id="3" creationId="{9073D826-511E-1072-1CF1-9F8A04CDAE95}"/>
          </ac:picMkLst>
        </pc:picChg>
        <pc:picChg chg="add mod">
          <ac:chgData name="juned shah" userId="f07c624b5dd8b873" providerId="Windows Live" clId="Web-{5F87E7A8-9AB8-42C8-9986-DE0533D9C2AE}" dt="2022-07-14T09:49:21.039" v="488" actId="14100"/>
          <ac:picMkLst>
            <pc:docMk/>
            <pc:sldMk cId="3387506442" sldId="271"/>
            <ac:picMk id="5" creationId="{3B43E11E-ACDB-F44F-9DC3-260196EDCEC6}"/>
          </ac:picMkLst>
        </pc:picChg>
      </pc:sldChg>
      <pc:sldChg chg="addSp modSp new">
        <pc:chgData name="juned shah" userId="f07c624b5dd8b873" providerId="Windows Live" clId="Web-{5F87E7A8-9AB8-42C8-9986-DE0533D9C2AE}" dt="2022-07-14T09:51:42.763" v="521" actId="14100"/>
        <pc:sldMkLst>
          <pc:docMk/>
          <pc:sldMk cId="402904540" sldId="272"/>
        </pc:sldMkLst>
        <pc:spChg chg="add mod">
          <ac:chgData name="juned shah" userId="f07c624b5dd8b873" providerId="Windows Live" clId="Web-{5F87E7A8-9AB8-42C8-9986-DE0533D9C2AE}" dt="2022-07-14T09:50:05.963" v="496" actId="20577"/>
          <ac:spMkLst>
            <pc:docMk/>
            <pc:sldMk cId="402904540" sldId="272"/>
            <ac:spMk id="2" creationId="{C0B297CE-A615-F1B6-1F03-1FE92BA770FF}"/>
          </ac:spMkLst>
        </pc:spChg>
        <pc:spChg chg="add mod">
          <ac:chgData name="juned shah" userId="f07c624b5dd8b873" providerId="Windows Live" clId="Web-{5F87E7A8-9AB8-42C8-9986-DE0533D9C2AE}" dt="2022-07-14T09:50:47.855" v="508" actId="20577"/>
          <ac:spMkLst>
            <pc:docMk/>
            <pc:sldMk cId="402904540" sldId="272"/>
            <ac:spMk id="4" creationId="{632E0606-4CC7-BCDF-BBA2-5AC2CFE744E3}"/>
          </ac:spMkLst>
        </pc:spChg>
        <pc:spChg chg="add mod">
          <ac:chgData name="juned shah" userId="f07c624b5dd8b873" providerId="Windows Live" clId="Web-{5F87E7A8-9AB8-42C8-9986-DE0533D9C2AE}" dt="2022-07-14T09:51:42.763" v="521" actId="14100"/>
          <ac:spMkLst>
            <pc:docMk/>
            <pc:sldMk cId="402904540" sldId="272"/>
            <ac:spMk id="6" creationId="{F591510A-240D-6F63-C5B8-9C7DDF258730}"/>
          </ac:spMkLst>
        </pc:spChg>
        <pc:picChg chg="add mod">
          <ac:chgData name="juned shah" userId="f07c624b5dd8b873" providerId="Windows Live" clId="Web-{5F87E7A8-9AB8-42C8-9986-DE0533D9C2AE}" dt="2022-07-14T09:50:17.150" v="500" actId="1076"/>
          <ac:picMkLst>
            <pc:docMk/>
            <pc:sldMk cId="402904540" sldId="272"/>
            <ac:picMk id="3" creationId="{5985F951-68C9-4311-150F-7D55DD6AFFBA}"/>
          </ac:picMkLst>
        </pc:picChg>
        <pc:picChg chg="add mod">
          <ac:chgData name="juned shah" userId="f07c624b5dd8b873" providerId="Windows Live" clId="Web-{5F87E7A8-9AB8-42C8-9986-DE0533D9C2AE}" dt="2022-07-14T09:51:01.277" v="513" actId="14100"/>
          <ac:picMkLst>
            <pc:docMk/>
            <pc:sldMk cId="402904540" sldId="272"/>
            <ac:picMk id="5" creationId="{AB31ABB1-178D-FC58-ACA3-6F1115A5B89E}"/>
          </ac:picMkLst>
        </pc:picChg>
      </pc:sldChg>
      <pc:sldChg chg="addSp modSp new">
        <pc:chgData name="juned shah" userId="f07c624b5dd8b873" providerId="Windows Live" clId="Web-{5F87E7A8-9AB8-42C8-9986-DE0533D9C2AE}" dt="2022-07-14T09:53:14.032" v="544" actId="14100"/>
        <pc:sldMkLst>
          <pc:docMk/>
          <pc:sldMk cId="1217456045" sldId="273"/>
        </pc:sldMkLst>
        <pc:spChg chg="add mod">
          <ac:chgData name="juned shah" userId="f07c624b5dd8b873" providerId="Windows Live" clId="Web-{5F87E7A8-9AB8-42C8-9986-DE0533D9C2AE}" dt="2022-07-14T09:52:06.092" v="524" actId="20577"/>
          <ac:spMkLst>
            <pc:docMk/>
            <pc:sldMk cId="1217456045" sldId="273"/>
            <ac:spMk id="2" creationId="{E259FD80-8162-AA6C-6704-F4577EEA69E0}"/>
          </ac:spMkLst>
        </pc:spChg>
        <pc:spChg chg="add mod">
          <ac:chgData name="juned shah" userId="f07c624b5dd8b873" providerId="Windows Live" clId="Web-{5F87E7A8-9AB8-42C8-9986-DE0533D9C2AE}" dt="2022-07-14T09:52:53.672" v="537" actId="20577"/>
          <ac:spMkLst>
            <pc:docMk/>
            <pc:sldMk cId="1217456045" sldId="273"/>
            <ac:spMk id="4" creationId="{F3E00762-9EFE-2B6C-F34B-4B2F7F84EC28}"/>
          </ac:spMkLst>
        </pc:spChg>
        <pc:picChg chg="add mod">
          <ac:chgData name="juned shah" userId="f07c624b5dd8b873" providerId="Windows Live" clId="Web-{5F87E7A8-9AB8-42C8-9986-DE0533D9C2AE}" dt="2022-07-14T09:52:13.342" v="527" actId="1076"/>
          <ac:picMkLst>
            <pc:docMk/>
            <pc:sldMk cId="1217456045" sldId="273"/>
            <ac:picMk id="3" creationId="{C5D58883-6300-22F9-0052-6863698C7801}"/>
          </ac:picMkLst>
        </pc:picChg>
        <pc:picChg chg="add mod">
          <ac:chgData name="juned shah" userId="f07c624b5dd8b873" providerId="Windows Live" clId="Web-{5F87E7A8-9AB8-42C8-9986-DE0533D9C2AE}" dt="2022-07-14T09:53:14.032" v="544" actId="14100"/>
          <ac:picMkLst>
            <pc:docMk/>
            <pc:sldMk cId="1217456045" sldId="273"/>
            <ac:picMk id="5" creationId="{8EC44EB6-FB40-2EDE-6F7D-213B383D324A}"/>
          </ac:picMkLst>
        </pc:picChg>
      </pc:sldChg>
      <pc:sldChg chg="addSp modSp new">
        <pc:chgData name="juned shah" userId="f07c624b5dd8b873" providerId="Windows Live" clId="Web-{5F87E7A8-9AB8-42C8-9986-DE0533D9C2AE}" dt="2022-07-14T09:54:14.659" v="564" actId="14100"/>
        <pc:sldMkLst>
          <pc:docMk/>
          <pc:sldMk cId="98676721" sldId="274"/>
        </pc:sldMkLst>
        <pc:spChg chg="add mod">
          <ac:chgData name="juned shah" userId="f07c624b5dd8b873" providerId="Windows Live" clId="Web-{5F87E7A8-9AB8-42C8-9986-DE0533D9C2AE}" dt="2022-07-14T09:53:43.486" v="555" actId="20577"/>
          <ac:spMkLst>
            <pc:docMk/>
            <pc:sldMk cId="98676721" sldId="274"/>
            <ac:spMk id="2" creationId="{D98F5520-3411-AE28-49FC-0735F527C09F}"/>
          </ac:spMkLst>
        </pc:spChg>
        <pc:spChg chg="add mod">
          <ac:chgData name="juned shah" userId="f07c624b5dd8b873" providerId="Windows Live" clId="Web-{5F87E7A8-9AB8-42C8-9986-DE0533D9C2AE}" dt="2022-07-14T09:54:14.659" v="564" actId="14100"/>
          <ac:spMkLst>
            <pc:docMk/>
            <pc:sldMk cId="98676721" sldId="274"/>
            <ac:spMk id="4" creationId="{21632D3D-37BA-32BE-C823-A19E1B3F6BA4}"/>
          </ac:spMkLst>
        </pc:spChg>
        <pc:picChg chg="add mod">
          <ac:chgData name="juned shah" userId="f07c624b5dd8b873" providerId="Windows Live" clId="Web-{5F87E7A8-9AB8-42C8-9986-DE0533D9C2AE}" dt="2022-07-14T09:53:49.971" v="558" actId="1076"/>
          <ac:picMkLst>
            <pc:docMk/>
            <pc:sldMk cId="98676721" sldId="274"/>
            <ac:picMk id="3" creationId="{CB06081A-ABD3-132D-D8C8-9BEDF41A21B6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7/14/2022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7/14/2022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7/14/2022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7/14/2022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7/14/2022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7/14/2022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7/14/2022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7/14/2022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7/14/2022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7/14/2022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7/14/2022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7/14/2022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7/14/2022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7/14/2022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7/14/2022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7/14/2022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7/14/2022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7/14/2022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1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iencedirect.com/topics/mathematics/row-echelon-form" TargetMode="External"/><Relationship Id="rId2" Type="http://schemas.openxmlformats.org/officeDocument/2006/relationships/hyperlink" Target="https://www.sciencedirect.com/topics/mathematics/gaussian-elimination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sciencedirect.com/topics/mathematics/coefficient-matrix" TargetMode="External"/><Relationship Id="rId5" Type="http://schemas.openxmlformats.org/officeDocument/2006/relationships/hyperlink" Target="https://www.sciencedirect.com/topics/mathematics/trivial-solution" TargetMode="External"/><Relationship Id="rId4" Type="http://schemas.openxmlformats.org/officeDocument/2006/relationships/hyperlink" Target="https://www.sciencedirect.com/topics/mathematics/reduced-row-echelon-form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31C6C87-53E5-A40C-F1FA-F895473D527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523" r="14773" b="6250"/>
          <a:stretch/>
        </p:blipFill>
        <p:spPr>
          <a:xfrm>
            <a:off x="-3176" y="10"/>
            <a:ext cx="12192000" cy="685799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1704883-D088-4683-A1FD-AEE53B336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4249541"/>
            <a:ext cx="8968085" cy="1660332"/>
          </a:xfrm>
          <a:prstGeom prst="rect">
            <a:avLst/>
          </a:prstGeom>
          <a:solidFill>
            <a:schemeClr val="bg1">
              <a:lumMod val="95000"/>
              <a:lumOff val="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4402667"/>
            <a:ext cx="8133478" cy="940240"/>
          </a:xfrm>
        </p:spPr>
        <p:txBody>
          <a:bodyPr>
            <a:normAutofit/>
          </a:bodyPr>
          <a:lstStyle/>
          <a:p>
            <a:r>
              <a:rPr lang="en-US" sz="4400"/>
              <a:t>SYSTEM OF LINEAR EQUATION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5342302"/>
            <a:ext cx="8133478" cy="406566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1800"/>
              <a:t>CHAPTER 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9C04EC1-26B9-40BD-84A6-B2C0A913D0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11715" y="4249541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BAB74E2-5A82-47FD-BBB4-BFD47779FF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902314"/>
            <a:ext cx="8968085" cy="275942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C4FFB60-A034-4994-8F55-E38D4F31C8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11715" y="5902314"/>
            <a:ext cx="3080285" cy="275942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B514CF-D405-A07C-E7B3-E05802371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7E969E-6519-9792-4A23-9796AAE8D0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10816392" cy="3599316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800" dirty="0">
                <a:ea typeface="+mn-lt"/>
                <a:cs typeface="+mn-lt"/>
              </a:rPr>
              <a:t>Definition: Linear Equations</a:t>
            </a:r>
            <a:endParaRPr lang="en-US" sz="2800" dirty="0"/>
          </a:p>
          <a:p>
            <a:r>
              <a:rPr lang="en-US" sz="2800" dirty="0">
                <a:ea typeface="+mn-lt"/>
                <a:cs typeface="+mn-lt"/>
              </a:rPr>
              <a:t>a1x1+a2x2+⋯+</a:t>
            </a:r>
            <a:r>
              <a:rPr lang="en-US" sz="2800" dirty="0" err="1">
                <a:ea typeface="+mn-lt"/>
                <a:cs typeface="+mn-lt"/>
              </a:rPr>
              <a:t>anxn</a:t>
            </a:r>
            <a:r>
              <a:rPr lang="en-US" sz="2800" dirty="0">
                <a:ea typeface="+mn-lt"/>
                <a:cs typeface="+mn-lt"/>
              </a:rPr>
              <a:t>=ba1x1+a2x2+⋯+</a:t>
            </a:r>
            <a:r>
              <a:rPr lang="en-US" sz="2800" dirty="0" err="1">
                <a:ea typeface="+mn-lt"/>
                <a:cs typeface="+mn-lt"/>
              </a:rPr>
              <a:t>anxn</a:t>
            </a:r>
            <a:r>
              <a:rPr lang="en-US" sz="2800" dirty="0">
                <a:ea typeface="+mn-lt"/>
                <a:cs typeface="+mn-lt"/>
              </a:rPr>
              <a:t>=b is called a </a:t>
            </a:r>
            <a:r>
              <a:rPr lang="en-US" sz="2800" b="1" dirty="0">
                <a:ea typeface="+mn-lt"/>
                <a:cs typeface="+mn-lt"/>
              </a:rPr>
              <a:t>linear equation</a:t>
            </a:r>
            <a:r>
              <a:rPr lang="en-US" sz="2800" dirty="0">
                <a:ea typeface="+mn-lt"/>
                <a:cs typeface="+mn-lt"/>
              </a:rPr>
              <a:t> in </a:t>
            </a:r>
            <a:r>
              <a:rPr lang="en-US" sz="2800" dirty="0" err="1">
                <a:ea typeface="+mn-lt"/>
                <a:cs typeface="+mn-lt"/>
              </a:rPr>
              <a:t>nn</a:t>
            </a:r>
            <a:r>
              <a:rPr lang="en-US" sz="2800" dirty="0">
                <a:ea typeface="+mn-lt"/>
                <a:cs typeface="+mn-lt"/>
              </a:rPr>
              <a:t> variables x1,x2,⋯,xnx1,x2,⋯,xn, where </a:t>
            </a:r>
            <a:r>
              <a:rPr lang="en-US" sz="2800" dirty="0" err="1">
                <a:ea typeface="+mn-lt"/>
                <a:cs typeface="+mn-lt"/>
              </a:rPr>
              <a:t>ai∈Rai∈R</a:t>
            </a:r>
            <a:r>
              <a:rPr lang="en-US" sz="2800" dirty="0">
                <a:ea typeface="+mn-lt"/>
                <a:cs typeface="+mn-lt"/>
              </a:rPr>
              <a:t> is the coefficient of </a:t>
            </a:r>
            <a:r>
              <a:rPr lang="en-US" sz="2800" dirty="0" err="1">
                <a:ea typeface="+mn-lt"/>
                <a:cs typeface="+mn-lt"/>
              </a:rPr>
              <a:t>xixi</a:t>
            </a:r>
            <a:r>
              <a:rPr lang="en-US" sz="2800" dirty="0">
                <a:ea typeface="+mn-lt"/>
                <a:cs typeface="+mn-lt"/>
              </a:rPr>
              <a:t>, for </a:t>
            </a:r>
            <a:r>
              <a:rPr lang="en-US" sz="2800" dirty="0" err="1">
                <a:ea typeface="+mn-lt"/>
                <a:cs typeface="+mn-lt"/>
              </a:rPr>
              <a:t>i</a:t>
            </a:r>
            <a:r>
              <a:rPr lang="en-US" sz="2800" dirty="0">
                <a:ea typeface="+mn-lt"/>
                <a:cs typeface="+mn-lt"/>
              </a:rPr>
              <a:t>=1,⋯,ni=1,⋯,n and </a:t>
            </a:r>
            <a:r>
              <a:rPr lang="en-US" sz="2800" dirty="0" err="1">
                <a:ea typeface="+mn-lt"/>
                <a:cs typeface="+mn-lt"/>
              </a:rPr>
              <a:t>b∈Rb∈R</a:t>
            </a:r>
            <a:r>
              <a:rPr lang="en-US" sz="2800" dirty="0">
                <a:ea typeface="+mn-lt"/>
                <a:cs typeface="+mn-lt"/>
              </a:rPr>
              <a:t> is the constant term.</a:t>
            </a:r>
          </a:p>
          <a:p>
            <a:r>
              <a:rPr lang="en-US" sz="2800" dirty="0">
                <a:ea typeface="+mn-lt"/>
                <a:cs typeface="+mn-lt"/>
              </a:rPr>
              <a:t>x=2x=2 </a:t>
            </a:r>
            <a:r>
              <a:rPr lang="en-US" sz="2800" dirty="0" err="1">
                <a:ea typeface="+mn-lt"/>
                <a:cs typeface="+mn-lt"/>
              </a:rPr>
              <a:t>lis</a:t>
            </a:r>
            <a:r>
              <a:rPr lang="en-US" sz="2800" dirty="0">
                <a:ea typeface="+mn-lt"/>
                <a:cs typeface="+mn-lt"/>
              </a:rPr>
              <a:t> a </a:t>
            </a:r>
            <a:r>
              <a:rPr lang="en-US" sz="2800" dirty="0" err="1">
                <a:ea typeface="+mn-lt"/>
                <a:cs typeface="+mn-lt"/>
              </a:rPr>
              <a:t>inear</a:t>
            </a:r>
            <a:r>
              <a:rPr lang="en-US" sz="2800" dirty="0">
                <a:ea typeface="+mn-lt"/>
                <a:cs typeface="+mn-lt"/>
              </a:rPr>
              <a:t> equation in one variable xx.</a:t>
            </a:r>
            <a:endParaRPr lang="en-US" sz="2800" dirty="0"/>
          </a:p>
          <a:p>
            <a:r>
              <a:rPr lang="en-US" sz="2800" dirty="0" err="1">
                <a:ea typeface="+mn-lt"/>
                <a:cs typeface="+mn-lt"/>
              </a:rPr>
              <a:t>x+y</a:t>
            </a:r>
            <a:r>
              <a:rPr lang="en-US" sz="2800" dirty="0">
                <a:ea typeface="+mn-lt"/>
                <a:cs typeface="+mn-lt"/>
              </a:rPr>
              <a:t>=3x+y=3 is a linear equation in two variables xx and </a:t>
            </a:r>
            <a:r>
              <a:rPr lang="en-US" sz="2800" dirty="0" err="1">
                <a:ea typeface="+mn-lt"/>
                <a:cs typeface="+mn-lt"/>
              </a:rPr>
              <a:t>yy</a:t>
            </a:r>
            <a:r>
              <a:rPr lang="en-US" sz="2800" dirty="0">
                <a:ea typeface="+mn-lt"/>
                <a:cs typeface="+mn-lt"/>
              </a:rPr>
              <a:t>.</a:t>
            </a:r>
            <a:endParaRPr lang="en-US" sz="2800" dirty="0"/>
          </a:p>
          <a:p>
            <a:r>
              <a:rPr lang="en-US" sz="2800" dirty="0">
                <a:ea typeface="+mn-lt"/>
                <a:cs typeface="+mn-lt"/>
              </a:rPr>
              <a:t>x2+y=3x2+y=3 is not a linear equation.</a:t>
            </a:r>
          </a:p>
          <a:p>
            <a:r>
              <a:rPr lang="en-US" sz="2800" dirty="0"/>
              <a:t>Are some examples.</a:t>
            </a:r>
          </a:p>
        </p:txBody>
      </p:sp>
    </p:spTree>
    <p:extLst>
      <p:ext uri="{BB962C8B-B14F-4D97-AF65-F5344CB8AC3E}">
        <p14:creationId xmlns:p14="http://schemas.microsoft.com/office/powerpoint/2010/main" val="38465112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97C0F3F-189A-E524-49B1-96DD5300D1C6}"/>
              </a:ext>
            </a:extLst>
          </p:cNvPr>
          <p:cNvSpPr txBox="1"/>
          <p:nvPr/>
        </p:nvSpPr>
        <p:spPr>
          <a:xfrm>
            <a:off x="4724400" y="3200399"/>
            <a:ext cx="274319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 dirty="0"/>
          </a:p>
        </p:txBody>
      </p:sp>
      <p:pic>
        <p:nvPicPr>
          <p:cNvPr id="3" name="Picture 3" descr="A picture containing text, device, gauge&#10;&#10;Description automatically generated">
            <a:extLst>
              <a:ext uri="{FF2B5EF4-FFF2-40B4-BE49-F238E27FC236}">
                <a16:creationId xmlns:a16="http://schemas.microsoft.com/office/drawing/2014/main" id="{DA563D41-B42C-B266-96D4-2055E771C6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1431" y="2035970"/>
            <a:ext cx="3219449" cy="333374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89D86BB-D433-82D3-80DB-60A12EC21ECB}"/>
              </a:ext>
            </a:extLst>
          </p:cNvPr>
          <p:cNvSpPr txBox="1"/>
          <p:nvPr/>
        </p:nvSpPr>
        <p:spPr>
          <a:xfrm>
            <a:off x="581026" y="581025"/>
            <a:ext cx="7303291" cy="378565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ea typeface="+mn-lt"/>
                <a:cs typeface="+mn-lt"/>
              </a:rPr>
              <a:t>A linear equation is not always in the form </a:t>
            </a:r>
            <a:r>
              <a:rPr lang="en-US" sz="2400" b="1" dirty="0">
                <a:ea typeface="+mn-lt"/>
                <a:cs typeface="+mn-lt"/>
              </a:rPr>
              <a:t>y = 3.5 − 0.5x</a:t>
            </a:r>
            <a:r>
              <a:rPr lang="en-US" sz="2400" dirty="0">
                <a:ea typeface="+mn-lt"/>
                <a:cs typeface="+mn-lt"/>
              </a:rPr>
              <a:t>,</a:t>
            </a:r>
            <a:endParaRPr lang="en-US" sz="2400" dirty="0"/>
          </a:p>
          <a:p>
            <a:r>
              <a:rPr lang="en-US" sz="2400" dirty="0">
                <a:ea typeface="+mn-lt"/>
                <a:cs typeface="+mn-lt"/>
              </a:rPr>
              <a:t>It can also be like </a:t>
            </a:r>
            <a:r>
              <a:rPr lang="en-US" sz="2400" b="1" dirty="0">
                <a:ea typeface="+mn-lt"/>
                <a:cs typeface="+mn-lt"/>
              </a:rPr>
              <a:t>y = 0.5(7 − x)</a:t>
            </a:r>
            <a:endParaRPr lang="en-US" sz="2400" dirty="0"/>
          </a:p>
          <a:p>
            <a:r>
              <a:rPr lang="en-US" sz="2400" dirty="0">
                <a:ea typeface="+mn-lt"/>
                <a:cs typeface="+mn-lt"/>
              </a:rPr>
              <a:t>Or like </a:t>
            </a:r>
            <a:r>
              <a:rPr lang="en-US" sz="2400" b="1" dirty="0">
                <a:ea typeface="+mn-lt"/>
                <a:cs typeface="+mn-lt"/>
              </a:rPr>
              <a:t>y + 0.5x = 3.5</a:t>
            </a:r>
            <a:endParaRPr lang="en-US" sz="2400" dirty="0"/>
          </a:p>
          <a:p>
            <a:r>
              <a:rPr lang="en-US" sz="2400" dirty="0">
                <a:ea typeface="+mn-lt"/>
                <a:cs typeface="+mn-lt"/>
              </a:rPr>
              <a:t>Or like </a:t>
            </a:r>
            <a:r>
              <a:rPr lang="en-US" sz="2400" b="1" dirty="0">
                <a:ea typeface="+mn-lt"/>
                <a:cs typeface="+mn-lt"/>
              </a:rPr>
              <a:t>y + 0.5x − 3.5 = 0</a:t>
            </a:r>
            <a:r>
              <a:rPr lang="en-US" sz="2400" dirty="0">
                <a:ea typeface="+mn-lt"/>
                <a:cs typeface="+mn-lt"/>
              </a:rPr>
              <a:t> and more.</a:t>
            </a:r>
            <a:endParaRPr lang="en-US" sz="2400" dirty="0"/>
          </a:p>
          <a:p>
            <a:r>
              <a:rPr lang="en-US" sz="2400" dirty="0">
                <a:ea typeface="+mn-lt"/>
                <a:cs typeface="+mn-lt"/>
              </a:rPr>
              <a:t>(Note: those are all the same linear equation!)</a:t>
            </a:r>
            <a:endParaRPr lang="en-US" sz="2400" dirty="0"/>
          </a:p>
          <a:p>
            <a:pPr algn="l"/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B5367DF4-1232-A719-02B2-FD1D93C8C0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613754"/>
              </p:ext>
            </p:extLst>
          </p:nvPr>
        </p:nvGraphicFramePr>
        <p:xfrm>
          <a:off x="1002082" y="4999972"/>
          <a:ext cx="4751722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8051">
                  <a:extLst>
                    <a:ext uri="{9D8B030D-6E8A-4147-A177-3AD203B41FA5}">
                      <a16:colId xmlns:a16="http://schemas.microsoft.com/office/drawing/2014/main" val="2462192125"/>
                    </a:ext>
                  </a:extLst>
                </a:gridCol>
                <a:gridCol w="838541">
                  <a:extLst>
                    <a:ext uri="{9D8B030D-6E8A-4147-A177-3AD203B41FA5}">
                      <a16:colId xmlns:a16="http://schemas.microsoft.com/office/drawing/2014/main" val="700601423"/>
                    </a:ext>
                  </a:extLst>
                </a:gridCol>
                <a:gridCol w="1118051">
                  <a:extLst>
                    <a:ext uri="{9D8B030D-6E8A-4147-A177-3AD203B41FA5}">
                      <a16:colId xmlns:a16="http://schemas.microsoft.com/office/drawing/2014/main" val="303050806"/>
                    </a:ext>
                  </a:extLst>
                </a:gridCol>
                <a:gridCol w="827052">
                  <a:extLst>
                    <a:ext uri="{9D8B030D-6E8A-4147-A177-3AD203B41FA5}">
                      <a16:colId xmlns:a16="http://schemas.microsoft.com/office/drawing/2014/main" val="3771303790"/>
                    </a:ext>
                  </a:extLst>
                </a:gridCol>
                <a:gridCol w="850027">
                  <a:extLst>
                    <a:ext uri="{9D8B030D-6E8A-4147-A177-3AD203B41FA5}">
                      <a16:colId xmlns:a16="http://schemas.microsoft.com/office/drawing/2014/main" val="158074096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2x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+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y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=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5</a:t>
                      </a:r>
                      <a:endParaRPr lang="en-US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262931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−x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+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y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=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2</a:t>
                      </a:r>
                      <a:endParaRPr lang="en-US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82724384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FE5720B1-0050-60A7-2480-4AAA83D27DB6}"/>
              </a:ext>
            </a:extLst>
          </p:cNvPr>
          <p:cNvSpPr txBox="1"/>
          <p:nvPr/>
        </p:nvSpPr>
        <p:spPr>
          <a:xfrm>
            <a:off x="580373" y="2793304"/>
            <a:ext cx="6365309" cy="203132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333333"/>
                </a:solidFill>
                <a:latin typeface="Verdana"/>
                <a:ea typeface="Verdana"/>
              </a:rPr>
              <a:t>A </a:t>
            </a:r>
            <a:r>
              <a:rPr lang="en-US" b="1">
                <a:solidFill>
                  <a:srgbClr val="333333"/>
                </a:solidFill>
                <a:latin typeface="Verdana"/>
                <a:ea typeface="Verdana"/>
              </a:rPr>
              <a:t>System</a:t>
            </a:r>
            <a:r>
              <a:rPr lang="en-US">
                <a:solidFill>
                  <a:srgbClr val="333333"/>
                </a:solidFill>
                <a:latin typeface="Verdana"/>
                <a:ea typeface="Verdana"/>
              </a:rPr>
              <a:t> of Linear Equations is when we have </a:t>
            </a:r>
            <a:r>
              <a:rPr lang="en-US" b="1">
                <a:solidFill>
                  <a:srgbClr val="333333"/>
                </a:solidFill>
                <a:latin typeface="Verdana"/>
                <a:ea typeface="Verdana"/>
              </a:rPr>
              <a:t>two or more linear equations</a:t>
            </a:r>
            <a:r>
              <a:rPr lang="en-US">
                <a:solidFill>
                  <a:srgbClr val="333333"/>
                </a:solidFill>
                <a:latin typeface="Verdana"/>
                <a:ea typeface="Verdana"/>
              </a:rPr>
              <a:t> working together.</a:t>
            </a:r>
          </a:p>
          <a:p>
            <a:r>
              <a:rPr lang="en-US">
                <a:solidFill>
                  <a:srgbClr val="333333"/>
                </a:solidFill>
                <a:latin typeface="Verdana"/>
                <a:ea typeface="Verdana"/>
              </a:rPr>
              <a:t>Example: Here are two linear equations:</a:t>
            </a:r>
          </a:p>
          <a:p>
            <a:r>
              <a:rPr lang="en-US">
                <a:solidFill>
                  <a:srgbClr val="333333"/>
                </a:solidFill>
                <a:latin typeface="Verdana"/>
                <a:ea typeface="Verdana"/>
              </a:rPr>
              <a:t>Together they are a system of linear equations.</a:t>
            </a:r>
          </a:p>
          <a:p>
            <a:r>
              <a:rPr lang="en-US">
                <a:solidFill>
                  <a:srgbClr val="333333"/>
                </a:solidFill>
                <a:latin typeface="Verdana"/>
                <a:ea typeface="Verdana"/>
              </a:rPr>
              <a:t>Can you discover the values of </a:t>
            </a:r>
            <a:r>
              <a:rPr lang="en-US" b="1">
                <a:solidFill>
                  <a:srgbClr val="333333"/>
                </a:solidFill>
                <a:latin typeface="Verdana"/>
                <a:ea typeface="Verdana"/>
              </a:rPr>
              <a:t>x</a:t>
            </a:r>
            <a:r>
              <a:rPr lang="en-US">
                <a:solidFill>
                  <a:srgbClr val="333333"/>
                </a:solidFill>
                <a:latin typeface="Verdana"/>
                <a:ea typeface="Verdana"/>
              </a:rPr>
              <a:t> and </a:t>
            </a:r>
            <a:r>
              <a:rPr lang="en-US" b="1">
                <a:solidFill>
                  <a:srgbClr val="333333"/>
                </a:solidFill>
                <a:latin typeface="Verdana"/>
                <a:ea typeface="Verdana"/>
              </a:rPr>
              <a:t>y</a:t>
            </a:r>
            <a:r>
              <a:rPr lang="en-US">
                <a:solidFill>
                  <a:srgbClr val="333333"/>
                </a:solidFill>
                <a:latin typeface="Verdana"/>
                <a:ea typeface="Verdana"/>
              </a:rPr>
              <a:t> yourself? (Just have a go, play with them a bit.)</a:t>
            </a:r>
          </a:p>
          <a:p>
            <a:endParaRPr lang="en-US">
              <a:solidFill>
                <a:srgbClr val="333333"/>
              </a:solidFill>
              <a:latin typeface="Verdana"/>
              <a:ea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3085842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1F714E0-1E29-22C4-EC06-524D07D4C782}"/>
              </a:ext>
            </a:extLst>
          </p:cNvPr>
          <p:cNvSpPr txBox="1"/>
          <p:nvPr/>
        </p:nvSpPr>
        <p:spPr>
          <a:xfrm>
            <a:off x="434236" y="475990"/>
            <a:ext cx="7033364" cy="507831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ea typeface="+mn-lt"/>
                <a:cs typeface="+mn-lt"/>
              </a:rPr>
              <a:t>Let's try to build and solve a real world example:</a:t>
            </a:r>
            <a:endParaRPr lang="en-US" dirty="0"/>
          </a:p>
          <a:p>
            <a:r>
              <a:rPr lang="en-US" dirty="0"/>
              <a:t>Example: You versus Horse</a:t>
            </a:r>
          </a:p>
          <a:p>
            <a:pPr algn="l"/>
            <a:endParaRPr lang="en-US" dirty="0"/>
          </a:p>
          <a:p>
            <a:r>
              <a:rPr lang="en-US" dirty="0">
                <a:ea typeface="+mn-lt"/>
                <a:cs typeface="+mn-lt"/>
              </a:rPr>
              <a:t>It's a race!</a:t>
            </a:r>
            <a:endParaRPr lang="en-US" dirty="0"/>
          </a:p>
          <a:p>
            <a:r>
              <a:rPr lang="en-US" dirty="0">
                <a:ea typeface="+mn-lt"/>
                <a:cs typeface="+mn-lt"/>
              </a:rPr>
              <a:t>You can run </a:t>
            </a:r>
            <a:r>
              <a:rPr lang="en-US" b="1" dirty="0">
                <a:ea typeface="+mn-lt"/>
                <a:cs typeface="+mn-lt"/>
              </a:rPr>
              <a:t>0.2 km</a:t>
            </a:r>
            <a:r>
              <a:rPr lang="en-US" dirty="0">
                <a:ea typeface="+mn-lt"/>
                <a:cs typeface="+mn-lt"/>
              </a:rPr>
              <a:t> every minute.</a:t>
            </a:r>
            <a:endParaRPr lang="en-US" dirty="0"/>
          </a:p>
          <a:p>
            <a:r>
              <a:rPr lang="en-US" dirty="0">
                <a:ea typeface="+mn-lt"/>
                <a:cs typeface="+mn-lt"/>
              </a:rPr>
              <a:t>The Horse can run </a:t>
            </a:r>
            <a:r>
              <a:rPr lang="en-US" b="1" dirty="0">
                <a:ea typeface="+mn-lt"/>
                <a:cs typeface="+mn-lt"/>
              </a:rPr>
              <a:t>0.5 km</a:t>
            </a:r>
            <a:r>
              <a:rPr lang="en-US" dirty="0">
                <a:ea typeface="+mn-lt"/>
                <a:cs typeface="+mn-lt"/>
              </a:rPr>
              <a:t> every minute. But it takes 6 minutes to saddle the horse.</a:t>
            </a:r>
            <a:endParaRPr lang="en-US" dirty="0"/>
          </a:p>
          <a:p>
            <a:pPr algn="ctr"/>
            <a:r>
              <a:rPr lang="en-US" b="1" dirty="0">
                <a:ea typeface="+mn-lt"/>
                <a:cs typeface="+mn-lt"/>
              </a:rPr>
              <a:t>How far can you get before the horse catches you?</a:t>
            </a:r>
            <a:endParaRPr lang="en-US" dirty="0"/>
          </a:p>
          <a:p>
            <a:endParaRPr lang="en-US"/>
          </a:p>
          <a:p>
            <a:r>
              <a:rPr lang="en-US" dirty="0">
                <a:ea typeface="+mn-lt"/>
                <a:cs typeface="+mn-lt"/>
              </a:rPr>
              <a:t>We can make </a:t>
            </a:r>
            <a:r>
              <a:rPr lang="en-US" b="1" dirty="0">
                <a:ea typeface="+mn-lt"/>
                <a:cs typeface="+mn-lt"/>
              </a:rPr>
              <a:t>two</a:t>
            </a:r>
            <a:r>
              <a:rPr lang="en-US" dirty="0">
                <a:ea typeface="+mn-lt"/>
                <a:cs typeface="+mn-lt"/>
              </a:rPr>
              <a:t> equations (</a:t>
            </a:r>
            <a:r>
              <a:rPr lang="en-US" b="1" dirty="0">
                <a:ea typeface="+mn-lt"/>
                <a:cs typeface="+mn-lt"/>
              </a:rPr>
              <a:t>d</a:t>
            </a:r>
            <a:r>
              <a:rPr lang="en-US" dirty="0">
                <a:ea typeface="+mn-lt"/>
                <a:cs typeface="+mn-lt"/>
              </a:rPr>
              <a:t>=distance in km, </a:t>
            </a:r>
            <a:r>
              <a:rPr lang="en-US" b="1" dirty="0">
                <a:ea typeface="+mn-lt"/>
                <a:cs typeface="+mn-lt"/>
              </a:rPr>
              <a:t>t</a:t>
            </a:r>
            <a:r>
              <a:rPr lang="en-US" dirty="0">
                <a:ea typeface="+mn-lt"/>
                <a:cs typeface="+mn-lt"/>
              </a:rPr>
              <a:t>=time in minutes)</a:t>
            </a: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>
                <a:ea typeface="+mn-lt"/>
                <a:cs typeface="+mn-lt"/>
              </a:rPr>
              <a:t>You run at 0.2km every minute, so </a:t>
            </a:r>
            <a:r>
              <a:rPr lang="en-US" b="1" dirty="0">
                <a:ea typeface="+mn-lt"/>
                <a:cs typeface="+mn-lt"/>
              </a:rPr>
              <a:t>d = 0.2t</a:t>
            </a: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>
                <a:ea typeface="+mn-lt"/>
                <a:cs typeface="+mn-lt"/>
              </a:rPr>
              <a:t>The horse runs at 0.5 km per minute, but we take 6 off its time: </a:t>
            </a:r>
            <a:r>
              <a:rPr lang="en-US" b="1" dirty="0">
                <a:ea typeface="+mn-lt"/>
                <a:cs typeface="+mn-lt"/>
              </a:rPr>
              <a:t>d = 0.5(t−6)</a:t>
            </a:r>
            <a:endParaRPr lang="en-US" dirty="0"/>
          </a:p>
          <a:p>
            <a:r>
              <a:rPr lang="en-US" dirty="0">
                <a:ea typeface="+mn-lt"/>
                <a:cs typeface="+mn-lt"/>
              </a:rPr>
              <a:t>So we have a </a:t>
            </a:r>
            <a:r>
              <a:rPr lang="en-US" b="1" dirty="0">
                <a:ea typeface="+mn-lt"/>
                <a:cs typeface="+mn-lt"/>
              </a:rPr>
              <a:t>system</a:t>
            </a:r>
            <a:r>
              <a:rPr lang="en-US" dirty="0">
                <a:ea typeface="+mn-lt"/>
                <a:cs typeface="+mn-lt"/>
              </a:rPr>
              <a:t> of equations (that are </a:t>
            </a:r>
            <a:r>
              <a:rPr lang="en-US" b="1" dirty="0">
                <a:ea typeface="+mn-lt"/>
                <a:cs typeface="+mn-lt"/>
              </a:rPr>
              <a:t>linear</a:t>
            </a:r>
            <a:r>
              <a:rPr lang="en-US" dirty="0">
                <a:ea typeface="+mn-lt"/>
                <a:cs typeface="+mn-lt"/>
              </a:rPr>
              <a:t>):</a:t>
            </a: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b="1" dirty="0">
                <a:ea typeface="+mn-lt"/>
                <a:cs typeface="+mn-lt"/>
              </a:rPr>
              <a:t>d = 0.2t</a:t>
            </a: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b="1" dirty="0">
                <a:ea typeface="+mn-lt"/>
                <a:cs typeface="+mn-lt"/>
              </a:rPr>
              <a:t>d = 0.5(t−6)</a:t>
            </a:r>
            <a:endParaRPr lang="en-US" dirty="0"/>
          </a:p>
          <a:p>
            <a:r>
              <a:rPr lang="en-US" dirty="0">
                <a:ea typeface="+mn-lt"/>
                <a:cs typeface="+mn-lt"/>
              </a:rPr>
              <a:t>We can solve it on a graph:</a:t>
            </a:r>
            <a:endParaRPr lang="en-US" dirty="0"/>
          </a:p>
          <a:p>
            <a:endParaRPr lang="en-US" dirty="0"/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1E8B2A3A-3CF8-F622-2DC2-504CDAA824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6439" y="217315"/>
            <a:ext cx="3168301" cy="2895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8702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4F5A3B6-AE54-AC3C-AB49-C7C079D06828}"/>
              </a:ext>
            </a:extLst>
          </p:cNvPr>
          <p:cNvSpPr txBox="1"/>
          <p:nvPr/>
        </p:nvSpPr>
        <p:spPr>
          <a:xfrm>
            <a:off x="4724400" y="3200400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 dirty="0"/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E4301C3E-7BC1-BEFC-BF27-75F1DC48F7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332" y="121363"/>
            <a:ext cx="8651308" cy="308711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EC7FAB2-EB9C-47FC-E1DD-E7E2FC73FD56}"/>
              </a:ext>
            </a:extLst>
          </p:cNvPr>
          <p:cNvSpPr txBox="1"/>
          <p:nvPr/>
        </p:nvSpPr>
        <p:spPr>
          <a:xfrm>
            <a:off x="942453" y="3426782"/>
            <a:ext cx="9016651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ea typeface="+mn-lt"/>
                <a:cs typeface="+mn-lt"/>
              </a:rPr>
              <a:t>Do you see how the horse starts at 6 minutes, but then runs faster?</a:t>
            </a:r>
            <a:endParaRPr lang="en-US" dirty="0"/>
          </a:p>
          <a:p>
            <a:r>
              <a:rPr lang="en-US" dirty="0">
                <a:ea typeface="+mn-lt"/>
                <a:cs typeface="+mn-lt"/>
              </a:rPr>
              <a:t>It seems you get caught after 10 minutes ... you only got 2 km away.</a:t>
            </a:r>
            <a:endParaRPr lang="en-US" dirty="0"/>
          </a:p>
          <a:p>
            <a:r>
              <a:rPr lang="en-US" dirty="0">
                <a:ea typeface="+mn-lt"/>
                <a:cs typeface="+mn-lt"/>
              </a:rPr>
              <a:t>Run faster next time.</a:t>
            </a:r>
            <a:endParaRPr lang="en-US" dirty="0"/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20564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7D20F57-A0D8-5CD7-80F7-8A64DED7619E}"/>
              </a:ext>
            </a:extLst>
          </p:cNvPr>
          <p:cNvSpPr txBox="1"/>
          <p:nvPr/>
        </p:nvSpPr>
        <p:spPr>
          <a:xfrm>
            <a:off x="799579" y="538620"/>
            <a:ext cx="6668021" cy="406265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L</a:t>
            </a:r>
            <a:r>
              <a:rPr lang="en-US" sz="2000" dirty="0"/>
              <a:t>inear Equations</a:t>
            </a:r>
          </a:p>
          <a:p>
            <a:r>
              <a:rPr lang="en-US" sz="2000" dirty="0">
                <a:ea typeface="+mn-lt"/>
                <a:cs typeface="+mn-lt"/>
              </a:rPr>
              <a:t>Only simple variables are allowed in linear equations. </a:t>
            </a:r>
            <a:r>
              <a:rPr lang="en-US" sz="2000" b="1" dirty="0">
                <a:ea typeface="+mn-lt"/>
                <a:cs typeface="+mn-lt"/>
              </a:rPr>
              <a:t>No x</a:t>
            </a:r>
            <a:r>
              <a:rPr lang="en-US" sz="2000" b="1" baseline="30000" dirty="0">
                <a:ea typeface="+mn-lt"/>
                <a:cs typeface="+mn-lt"/>
              </a:rPr>
              <a:t>2</a:t>
            </a:r>
            <a:r>
              <a:rPr lang="en-US" sz="2000" b="1" dirty="0">
                <a:ea typeface="+mn-lt"/>
                <a:cs typeface="+mn-lt"/>
              </a:rPr>
              <a:t>, y</a:t>
            </a:r>
            <a:r>
              <a:rPr lang="en-US" sz="2000" b="1" baseline="30000" dirty="0">
                <a:ea typeface="+mn-lt"/>
                <a:cs typeface="+mn-lt"/>
              </a:rPr>
              <a:t>3</a:t>
            </a:r>
            <a:r>
              <a:rPr lang="en-US" sz="2000" b="1" dirty="0">
                <a:ea typeface="+mn-lt"/>
                <a:cs typeface="+mn-lt"/>
              </a:rPr>
              <a:t>, √x, </a:t>
            </a:r>
            <a:r>
              <a:rPr lang="en-US" sz="2000" b="1" dirty="0" err="1">
                <a:ea typeface="+mn-lt"/>
                <a:cs typeface="+mn-lt"/>
              </a:rPr>
              <a:t>etc</a:t>
            </a:r>
            <a:r>
              <a:rPr lang="en-US" sz="2000" dirty="0">
                <a:ea typeface="+mn-lt"/>
                <a:cs typeface="+mn-lt"/>
              </a:rPr>
              <a:t>:</a:t>
            </a:r>
            <a:endParaRPr lang="en-US" sz="2000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algn="ctr"/>
            <a:br>
              <a:rPr lang="en-US" dirty="0"/>
            </a:br>
            <a:endParaRPr lang="en-US" dirty="0"/>
          </a:p>
          <a:p>
            <a:pPr algn="ctr"/>
            <a:endParaRPr lang="en-US" dirty="0">
              <a:ea typeface="+mn-lt"/>
              <a:cs typeface="+mn-lt"/>
            </a:endParaRPr>
          </a:p>
          <a:p>
            <a:pPr algn="ctr"/>
            <a:endParaRPr lang="en-US" dirty="0">
              <a:ea typeface="+mn-lt"/>
              <a:cs typeface="+mn-lt"/>
            </a:endParaRPr>
          </a:p>
          <a:p>
            <a:pPr algn="ctr"/>
            <a:endParaRPr lang="en-US" dirty="0">
              <a:ea typeface="+mn-lt"/>
              <a:cs typeface="+mn-lt"/>
            </a:endParaRPr>
          </a:p>
          <a:p>
            <a:pPr algn="ctr"/>
            <a:r>
              <a:rPr lang="en-US" dirty="0">
                <a:ea typeface="+mn-lt"/>
                <a:cs typeface="+mn-lt"/>
              </a:rPr>
              <a:t>Linear vs non-linear</a:t>
            </a:r>
            <a:endParaRPr lang="en-US" dirty="0"/>
          </a:p>
          <a:p>
            <a:pPr algn="l"/>
            <a:endParaRPr lang="en-US" dirty="0"/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EFC76A3F-D652-4A1D-94A8-E6CDE9EECD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592" y="1401159"/>
            <a:ext cx="5906021" cy="1362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3425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1A3CA1B-1530-4046-A299-90F41FE7FB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85DE991-651A-4067-9345-354591453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1A7D09E-FC38-41AC-AD2B-A9DCCFCBE6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3717E301-9A1C-441F-BCE3-A7978A1C31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C92FBE1-7876-42B4-BB11-46FF68221E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4EF2B093-EE03-4513-9CC1-3FED134DB8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570CB42E-9381-4467-808D-9C9C9B347B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797E5EB0-850D-4E1E-B5E1-15BDE5953C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006045"/>
            <a:ext cx="4965192" cy="144049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ACA8B7CD-4C32-4DF2-B96E-2B432707C7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1838764"/>
            <a:ext cx="4964567" cy="3180473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6692947-4461-DAEC-43B9-9F3B5A9C801A}"/>
              </a:ext>
            </a:extLst>
          </p:cNvPr>
          <p:cNvSpPr txBox="1"/>
          <p:nvPr/>
        </p:nvSpPr>
        <p:spPr>
          <a:xfrm>
            <a:off x="680322" y="2063262"/>
            <a:ext cx="3957666" cy="2661138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/>
          <a:p>
            <a:pPr algn="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600" dirty="0">
                <a:latin typeface="+mj-lt"/>
                <a:ea typeface="+mj-ea"/>
                <a:cs typeface="+mj-cs"/>
              </a:rPr>
              <a:t>Dimensions</a:t>
            </a:r>
          </a:p>
          <a:p>
            <a:pPr algn="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600">
              <a:latin typeface="+mj-lt"/>
              <a:ea typeface="+mj-ea"/>
              <a:cs typeface="+mj-cs"/>
            </a:endParaRPr>
          </a:p>
          <a:p>
            <a:pPr algn="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600">
              <a:latin typeface="+mj-lt"/>
              <a:ea typeface="+mj-ea"/>
              <a:cs typeface="+mj-cs"/>
            </a:endParaRPr>
          </a:p>
          <a:p>
            <a:pPr algn="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600">
              <a:latin typeface="+mj-lt"/>
              <a:ea typeface="+mj-ea"/>
              <a:cs typeface="+mj-cs"/>
            </a:endParaRPr>
          </a:p>
          <a:p>
            <a:pPr algn="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600">
              <a:latin typeface="+mj-lt"/>
              <a:ea typeface="+mj-ea"/>
              <a:cs typeface="+mj-cs"/>
            </a:endParaRPr>
          </a:p>
          <a:p>
            <a:pPr algn="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600">
              <a:latin typeface="+mj-lt"/>
              <a:ea typeface="+mj-ea"/>
              <a:cs typeface="+mj-cs"/>
            </a:endParaRPr>
          </a:p>
          <a:p>
            <a:pPr algn="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600">
              <a:latin typeface="+mj-lt"/>
              <a:ea typeface="+mj-ea"/>
              <a:cs typeface="+mj-cs"/>
            </a:endParaRPr>
          </a:p>
          <a:p>
            <a:pPr algn="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600">
              <a:latin typeface="+mj-lt"/>
              <a:ea typeface="+mj-ea"/>
              <a:cs typeface="+mj-cs"/>
            </a:endParaRPr>
          </a:p>
          <a:p>
            <a:pPr algn="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600">
              <a:latin typeface="+mj-lt"/>
              <a:ea typeface="+mj-ea"/>
              <a:cs typeface="+mj-cs"/>
            </a:endParaRPr>
          </a:p>
          <a:p>
            <a:pPr algn="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600">
              <a:latin typeface="+mj-lt"/>
              <a:ea typeface="+mj-ea"/>
              <a:cs typeface="+mj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E5F4282-D045-4B94-88BF-ABB9DC2249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49197" y="488844"/>
            <a:ext cx="3378077" cy="352604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76200" dist="63500" dir="5040000" algn="t" rotWithShape="0">
              <a:prstClr val="black">
                <a:alpha val="4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3" descr="A picture containing chart&#10;&#10;Description automatically generated">
            <a:extLst>
              <a:ext uri="{FF2B5EF4-FFF2-40B4-BE49-F238E27FC236}">
                <a16:creationId xmlns:a16="http://schemas.microsoft.com/office/drawing/2014/main" id="{2A76A15E-2640-2014-1C9A-FD184ADD71D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09941" y="1381922"/>
            <a:ext cx="3056465" cy="1728909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589B80DF-5D27-45E5-B4BC-AF179FC03C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67679" y="488844"/>
            <a:ext cx="2739690" cy="2480872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428145A-0D28-4D99-ADCE-27370688DE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49198" y="4169238"/>
            <a:ext cx="3378077" cy="2209379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01DAC29-F89D-4AA8-87C4-DBC8B397BD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67680" y="3130583"/>
            <a:ext cx="2739690" cy="3248034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76200" dist="63500" dir="5040000" algn="t" rotWithShape="0">
              <a:prstClr val="black">
                <a:alpha val="4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506B4DF8-2617-D727-AD57-FD08E1574F9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15072" y="3888761"/>
            <a:ext cx="2451617" cy="171613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299C2A1-6843-DF19-E45E-32243ADBD0E9}"/>
              </a:ext>
            </a:extLst>
          </p:cNvPr>
          <p:cNvSpPr txBox="1"/>
          <p:nvPr/>
        </p:nvSpPr>
        <p:spPr>
          <a:xfrm>
            <a:off x="5760244" y="4533899"/>
            <a:ext cx="274319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567D8608-7FFE-6B75-EE1F-D71F9F5ED5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0671467"/>
              </p:ext>
            </p:extLst>
          </p:nvPr>
        </p:nvGraphicFramePr>
        <p:xfrm>
          <a:off x="5726905" y="5036343"/>
          <a:ext cx="2833570" cy="6438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3570">
                  <a:extLst>
                    <a:ext uri="{9D8B030D-6E8A-4147-A177-3AD203B41FA5}">
                      <a16:colId xmlns:a16="http://schemas.microsoft.com/office/drawing/2014/main" val="2222730294"/>
                    </a:ext>
                  </a:extLst>
                </a:gridCol>
              </a:tblGrid>
              <a:tr h="625078">
                <a:tc>
                  <a:txBody>
                    <a:bodyPr/>
                    <a:lstStyle/>
                    <a:p>
                      <a:pPr algn="r"/>
                      <a:r>
                        <a:rPr lang="en-US">
                          <a:effectLst/>
                        </a:rPr>
                        <a:t>... or in 3 dimensions ...</a:t>
                      </a:r>
                      <a:br>
                        <a:rPr lang="en-US">
                          <a:effectLst/>
                        </a:rPr>
                      </a:br>
                      <a:r>
                        <a:rPr lang="en-US">
                          <a:effectLst/>
                        </a:rPr>
                        <a:t>(it makes a plane)</a:t>
                      </a:r>
                    </a:p>
                  </a:txBody>
                  <a:tcPr marL="47625" marR="47625" marT="47625" marB="47625" anchor="ctr"/>
                </a:tc>
                <a:extLst>
                  <a:ext uri="{0D108BD9-81ED-4DB2-BD59-A6C34878D82A}">
                    <a16:rowId xmlns:a16="http://schemas.microsoft.com/office/drawing/2014/main" val="1581600451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77A4BB6A-36E3-C89B-8E02-4038FC2FFFB1}"/>
              </a:ext>
            </a:extLst>
          </p:cNvPr>
          <p:cNvSpPr txBox="1"/>
          <p:nvPr/>
        </p:nvSpPr>
        <p:spPr>
          <a:xfrm>
            <a:off x="8963025" y="1152524"/>
            <a:ext cx="2493168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US" dirty="0"/>
              <a:t>A </a:t>
            </a:r>
            <a:r>
              <a:rPr lang="en-US" b="1" dirty="0"/>
              <a:t>Linear Equation</a:t>
            </a:r>
            <a:r>
              <a:rPr lang="en-US" dirty="0"/>
              <a:t> can be in 2 dimensions ...</a:t>
            </a:r>
            <a:br>
              <a:rPr lang="en-US" dirty="0"/>
            </a:br>
            <a:r>
              <a:rPr lang="en-US" dirty="0"/>
              <a:t>(such as </a:t>
            </a:r>
            <a:r>
              <a:rPr lang="en-US" b="1" dirty="0"/>
              <a:t>x</a:t>
            </a:r>
            <a:r>
              <a:rPr lang="en-US" dirty="0"/>
              <a:t> and </a:t>
            </a:r>
            <a:r>
              <a:rPr lang="en-US" b="1" dirty="0"/>
              <a:t>y</a:t>
            </a:r>
            <a:r>
              <a:rPr lang="en-US" dirty="0"/>
              <a:t>)</a:t>
            </a:r>
            <a:endParaRPr lang="en-US" dirty="0">
              <a:ea typeface="+mn-lt"/>
              <a:cs typeface="+mn-lt"/>
            </a:endParaRPr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4035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959F4DE-7318-43F2-B1A1-67B396AF6FC0}"/>
              </a:ext>
            </a:extLst>
          </p:cNvPr>
          <p:cNvSpPr txBox="1"/>
          <p:nvPr/>
        </p:nvSpPr>
        <p:spPr>
          <a:xfrm>
            <a:off x="152401" y="200025"/>
            <a:ext cx="10458447" cy="280076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dirty="0"/>
              <a:t>Common Variables</a:t>
            </a:r>
          </a:p>
          <a:p>
            <a:r>
              <a:rPr lang="en-US" sz="2000" dirty="0">
                <a:ea typeface="+mn-lt"/>
                <a:cs typeface="+mn-lt"/>
              </a:rPr>
              <a:t>For the equations to "work together" they share one or more variables:</a:t>
            </a:r>
            <a:endParaRPr lang="en-US" sz="2000" dirty="0"/>
          </a:p>
          <a:p>
            <a:r>
              <a:rPr lang="en-US" sz="2000" dirty="0">
                <a:ea typeface="+mn-lt"/>
                <a:cs typeface="+mn-lt"/>
              </a:rPr>
              <a:t>A System of Equations has </a:t>
            </a:r>
            <a:r>
              <a:rPr lang="en-US" sz="2000" b="1" dirty="0">
                <a:ea typeface="+mn-lt"/>
                <a:cs typeface="+mn-lt"/>
              </a:rPr>
              <a:t>two or more equations</a:t>
            </a:r>
            <a:r>
              <a:rPr lang="en-US" sz="2000" dirty="0">
                <a:ea typeface="+mn-lt"/>
                <a:cs typeface="+mn-lt"/>
              </a:rPr>
              <a:t> in </a:t>
            </a:r>
            <a:r>
              <a:rPr lang="en-US" sz="2000" b="1" dirty="0">
                <a:ea typeface="+mn-lt"/>
                <a:cs typeface="+mn-lt"/>
              </a:rPr>
              <a:t>one or more variables</a:t>
            </a:r>
            <a:endParaRPr lang="en-US" sz="2000" dirty="0"/>
          </a:p>
          <a:p>
            <a:pPr algn="l"/>
            <a:endParaRPr lang="en-US" sz="2000" b="1" dirty="0"/>
          </a:p>
          <a:p>
            <a:r>
              <a:rPr lang="en-US" dirty="0"/>
              <a:t>Many Variables</a:t>
            </a:r>
          </a:p>
          <a:p>
            <a:r>
              <a:rPr lang="en-US" sz="2000" dirty="0">
                <a:ea typeface="+mn-lt"/>
                <a:cs typeface="+mn-lt"/>
              </a:rPr>
              <a:t>So a System of Equations could have </a:t>
            </a:r>
            <a:r>
              <a:rPr lang="en-US" sz="2000" b="1" dirty="0">
                <a:ea typeface="+mn-lt"/>
                <a:cs typeface="+mn-lt"/>
              </a:rPr>
              <a:t>many </a:t>
            </a:r>
            <a:r>
              <a:rPr lang="en-US" sz="2000" dirty="0">
                <a:ea typeface="+mn-lt"/>
                <a:cs typeface="+mn-lt"/>
              </a:rPr>
              <a:t>equations and </a:t>
            </a:r>
            <a:r>
              <a:rPr lang="en-US" sz="2000" b="1" dirty="0">
                <a:ea typeface="+mn-lt"/>
                <a:cs typeface="+mn-lt"/>
              </a:rPr>
              <a:t>many </a:t>
            </a:r>
            <a:r>
              <a:rPr lang="en-US" sz="2000" dirty="0">
                <a:ea typeface="+mn-lt"/>
                <a:cs typeface="+mn-lt"/>
              </a:rPr>
              <a:t>variables.</a:t>
            </a:r>
            <a:endParaRPr lang="en-US" dirty="0"/>
          </a:p>
          <a:p>
            <a:endParaRPr lang="en-US" sz="2000" b="1" dirty="0"/>
          </a:p>
          <a:p>
            <a:endParaRPr lang="en-US" sz="2000" b="1" dirty="0"/>
          </a:p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20F7EA3-9AFF-C19B-91DE-9D489C6A46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8868329"/>
              </p:ext>
            </p:extLst>
          </p:nvPr>
        </p:nvGraphicFramePr>
        <p:xfrm>
          <a:off x="1304794" y="3225452"/>
          <a:ext cx="6576264" cy="13165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6044">
                  <a:extLst>
                    <a:ext uri="{9D8B030D-6E8A-4147-A177-3AD203B41FA5}">
                      <a16:colId xmlns:a16="http://schemas.microsoft.com/office/drawing/2014/main" val="2256647400"/>
                    </a:ext>
                  </a:extLst>
                </a:gridCol>
                <a:gridCol w="822033">
                  <a:extLst>
                    <a:ext uri="{9D8B030D-6E8A-4147-A177-3AD203B41FA5}">
                      <a16:colId xmlns:a16="http://schemas.microsoft.com/office/drawing/2014/main" val="1799145312"/>
                    </a:ext>
                  </a:extLst>
                </a:gridCol>
                <a:gridCol w="1096044">
                  <a:extLst>
                    <a:ext uri="{9D8B030D-6E8A-4147-A177-3AD203B41FA5}">
                      <a16:colId xmlns:a16="http://schemas.microsoft.com/office/drawing/2014/main" val="444448843"/>
                    </a:ext>
                  </a:extLst>
                </a:gridCol>
                <a:gridCol w="822033">
                  <a:extLst>
                    <a:ext uri="{9D8B030D-6E8A-4147-A177-3AD203B41FA5}">
                      <a16:colId xmlns:a16="http://schemas.microsoft.com/office/drawing/2014/main" val="1113727055"/>
                    </a:ext>
                  </a:extLst>
                </a:gridCol>
                <a:gridCol w="1096044">
                  <a:extLst>
                    <a:ext uri="{9D8B030D-6E8A-4147-A177-3AD203B41FA5}">
                      <a16:colId xmlns:a16="http://schemas.microsoft.com/office/drawing/2014/main" val="1554820104"/>
                    </a:ext>
                  </a:extLst>
                </a:gridCol>
                <a:gridCol w="822033">
                  <a:extLst>
                    <a:ext uri="{9D8B030D-6E8A-4147-A177-3AD203B41FA5}">
                      <a16:colId xmlns:a16="http://schemas.microsoft.com/office/drawing/2014/main" val="976164267"/>
                    </a:ext>
                  </a:extLst>
                </a:gridCol>
                <a:gridCol w="822033">
                  <a:extLst>
                    <a:ext uri="{9D8B030D-6E8A-4147-A177-3AD203B41FA5}">
                      <a16:colId xmlns:a16="http://schemas.microsoft.com/office/drawing/2014/main" val="579808809"/>
                    </a:ext>
                  </a:extLst>
                </a:gridCol>
              </a:tblGrid>
              <a:tr h="438849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2x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+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y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−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2z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=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3</a:t>
                      </a:r>
                      <a:endParaRPr lang="en-US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45789894"/>
                  </a:ext>
                </a:extLst>
              </a:tr>
              <a:tr h="438849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x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−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y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−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z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=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0</a:t>
                      </a:r>
                      <a:endParaRPr lang="en-US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20634277"/>
                  </a:ext>
                </a:extLst>
              </a:tr>
              <a:tr h="438849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x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+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y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+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3z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=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12</a:t>
                      </a:r>
                      <a:endParaRPr lang="en-US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92428203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9C03BE7C-C350-5CF3-563E-A66475FAD27C}"/>
              </a:ext>
            </a:extLst>
          </p:cNvPr>
          <p:cNvSpPr txBox="1"/>
          <p:nvPr/>
        </p:nvSpPr>
        <p:spPr>
          <a:xfrm>
            <a:off x="643003" y="2260949"/>
            <a:ext cx="668889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333333"/>
                </a:solidFill>
                <a:latin typeface="Verdana"/>
                <a:ea typeface="Verdana"/>
              </a:rPr>
              <a:t>Example: 3 equations in 3 variables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95C64B-B6DD-CA35-C81C-E17E8EC5952A}"/>
              </a:ext>
            </a:extLst>
          </p:cNvPr>
          <p:cNvSpPr txBox="1"/>
          <p:nvPr/>
        </p:nvSpPr>
        <p:spPr>
          <a:xfrm>
            <a:off x="597988" y="4835960"/>
            <a:ext cx="7816240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ea typeface="+mn-lt"/>
                <a:cs typeface="+mn-lt"/>
              </a:rPr>
              <a:t>There can be any combination:</a:t>
            </a: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>
                <a:ea typeface="+mn-lt"/>
                <a:cs typeface="+mn-lt"/>
              </a:rPr>
              <a:t>2 equations in 3 variables,</a:t>
            </a: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>
                <a:ea typeface="+mn-lt"/>
                <a:cs typeface="+mn-lt"/>
              </a:rPr>
              <a:t>6 equations in 4 variables,</a:t>
            </a: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>
                <a:ea typeface="+mn-lt"/>
                <a:cs typeface="+mn-lt"/>
              </a:rPr>
              <a:t>9,000 equations in 567 variables,</a:t>
            </a: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>
                <a:ea typeface="+mn-lt"/>
                <a:cs typeface="+mn-lt"/>
              </a:rPr>
              <a:t>etc.</a:t>
            </a:r>
            <a:endParaRPr lang="en-US" dirty="0"/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14757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D6EC494-560B-EC81-4B01-35797EE3408E}"/>
              </a:ext>
            </a:extLst>
          </p:cNvPr>
          <p:cNvSpPr txBox="1"/>
          <p:nvPr/>
        </p:nvSpPr>
        <p:spPr>
          <a:xfrm>
            <a:off x="622127" y="538620"/>
            <a:ext cx="9883034" cy="60631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/>
              <a:t>Solutions</a:t>
            </a:r>
          </a:p>
          <a:p>
            <a:r>
              <a:rPr lang="en-US" sz="2800" dirty="0">
                <a:ea typeface="+mn-lt"/>
                <a:cs typeface="+mn-lt"/>
              </a:rPr>
              <a:t>When the number of equations is the </a:t>
            </a:r>
            <a:r>
              <a:rPr lang="en-US" sz="2800" b="1" dirty="0">
                <a:ea typeface="+mn-lt"/>
                <a:cs typeface="+mn-lt"/>
              </a:rPr>
              <a:t>same</a:t>
            </a:r>
            <a:r>
              <a:rPr lang="en-US" sz="2800" dirty="0">
                <a:ea typeface="+mn-lt"/>
                <a:cs typeface="+mn-lt"/>
              </a:rPr>
              <a:t> as the number of variables there is </a:t>
            </a:r>
            <a:r>
              <a:rPr lang="en-US" sz="2800" b="1" dirty="0">
                <a:ea typeface="+mn-lt"/>
                <a:cs typeface="+mn-lt"/>
              </a:rPr>
              <a:t>likely</a:t>
            </a:r>
            <a:r>
              <a:rPr lang="en-US" sz="2800" dirty="0">
                <a:ea typeface="+mn-lt"/>
                <a:cs typeface="+mn-lt"/>
              </a:rPr>
              <a:t> to be a solution. Not guaranteed, but likely.</a:t>
            </a:r>
            <a:endParaRPr lang="en-US" sz="2800" dirty="0"/>
          </a:p>
          <a:p>
            <a:r>
              <a:rPr lang="en-US" sz="2800" dirty="0">
                <a:ea typeface="+mn-lt"/>
                <a:cs typeface="+mn-lt"/>
              </a:rPr>
              <a:t>In fact there are only three possible cases:</a:t>
            </a:r>
            <a:endParaRPr lang="en-US" sz="2800" dirty="0"/>
          </a:p>
          <a:p>
            <a:pPr marL="285750" indent="-285750">
              <a:buFont typeface="Arial"/>
              <a:buChar char="•"/>
            </a:pPr>
            <a:r>
              <a:rPr lang="en-US" sz="2800" b="1" dirty="0">
                <a:ea typeface="+mn-lt"/>
                <a:cs typeface="+mn-lt"/>
              </a:rPr>
              <a:t>No</a:t>
            </a:r>
            <a:r>
              <a:rPr lang="en-US" sz="2800" dirty="0">
                <a:ea typeface="+mn-lt"/>
                <a:cs typeface="+mn-lt"/>
              </a:rPr>
              <a:t> solution</a:t>
            </a:r>
            <a:endParaRPr lang="en-US" sz="2800" dirty="0"/>
          </a:p>
          <a:p>
            <a:pPr marL="285750" indent="-285750">
              <a:buFont typeface="Arial"/>
              <a:buChar char="•"/>
            </a:pPr>
            <a:r>
              <a:rPr lang="en-US" sz="2800" b="1" dirty="0">
                <a:ea typeface="+mn-lt"/>
                <a:cs typeface="+mn-lt"/>
              </a:rPr>
              <a:t>One</a:t>
            </a:r>
            <a:r>
              <a:rPr lang="en-US" sz="2800" dirty="0">
                <a:ea typeface="+mn-lt"/>
                <a:cs typeface="+mn-lt"/>
              </a:rPr>
              <a:t> solution</a:t>
            </a:r>
            <a:endParaRPr lang="en-US" sz="2800" dirty="0"/>
          </a:p>
          <a:p>
            <a:pPr marL="285750" indent="-285750">
              <a:buFont typeface="Arial"/>
              <a:buChar char="•"/>
            </a:pPr>
            <a:r>
              <a:rPr lang="en-US" sz="2800" b="1" dirty="0">
                <a:ea typeface="+mn-lt"/>
                <a:cs typeface="+mn-lt"/>
              </a:rPr>
              <a:t>Infinitely many</a:t>
            </a:r>
            <a:r>
              <a:rPr lang="en-US" sz="2800" dirty="0">
                <a:ea typeface="+mn-lt"/>
                <a:cs typeface="+mn-lt"/>
              </a:rPr>
              <a:t> solutions</a:t>
            </a:r>
            <a:endParaRPr lang="en-US" sz="2800" dirty="0"/>
          </a:p>
          <a:p>
            <a:pPr marL="285750" indent="-285750" algn="l">
              <a:buFont typeface="Arial"/>
              <a:buChar char="•"/>
            </a:pPr>
            <a:endParaRPr lang="en-US" sz="2800" dirty="0"/>
          </a:p>
          <a:p>
            <a:pPr>
              <a:buFont typeface="Arial"/>
              <a:buChar char="•"/>
            </a:pPr>
            <a:r>
              <a:rPr lang="en-US" sz="2800" dirty="0">
                <a:ea typeface="+mn-lt"/>
                <a:cs typeface="+mn-lt"/>
              </a:rPr>
              <a:t>When there is </a:t>
            </a:r>
            <a:r>
              <a:rPr lang="en-US" sz="2800" b="1" dirty="0">
                <a:ea typeface="+mn-lt"/>
                <a:cs typeface="+mn-lt"/>
              </a:rPr>
              <a:t>no solution</a:t>
            </a:r>
            <a:r>
              <a:rPr lang="en-US" sz="2800" dirty="0">
                <a:ea typeface="+mn-lt"/>
                <a:cs typeface="+mn-lt"/>
              </a:rPr>
              <a:t> the equations are called </a:t>
            </a:r>
            <a:r>
              <a:rPr lang="en-US" sz="2800" b="1" dirty="0">
                <a:ea typeface="+mn-lt"/>
                <a:cs typeface="+mn-lt"/>
              </a:rPr>
              <a:t>"inconsistent"</a:t>
            </a:r>
            <a:r>
              <a:rPr lang="en-US" sz="2800" dirty="0">
                <a:ea typeface="+mn-lt"/>
                <a:cs typeface="+mn-lt"/>
              </a:rPr>
              <a:t>.</a:t>
            </a:r>
            <a:endParaRPr lang="en-US" sz="2800" dirty="0"/>
          </a:p>
          <a:p>
            <a:pPr>
              <a:buFont typeface="Arial"/>
              <a:buChar char="•"/>
            </a:pPr>
            <a:r>
              <a:rPr lang="en-US" sz="2800" b="1" dirty="0">
                <a:ea typeface="+mn-lt"/>
                <a:cs typeface="+mn-lt"/>
              </a:rPr>
              <a:t>One </a:t>
            </a:r>
            <a:r>
              <a:rPr lang="en-US" sz="2800" dirty="0">
                <a:ea typeface="+mn-lt"/>
                <a:cs typeface="+mn-lt"/>
              </a:rPr>
              <a:t>or </a:t>
            </a:r>
            <a:r>
              <a:rPr lang="en-US" sz="2800" b="1" dirty="0">
                <a:ea typeface="+mn-lt"/>
                <a:cs typeface="+mn-lt"/>
              </a:rPr>
              <a:t>infinitely many solutions</a:t>
            </a:r>
            <a:r>
              <a:rPr lang="en-US" sz="2800" dirty="0">
                <a:ea typeface="+mn-lt"/>
                <a:cs typeface="+mn-lt"/>
              </a:rPr>
              <a:t> are called </a:t>
            </a:r>
            <a:r>
              <a:rPr lang="en-US" sz="2800" b="1" dirty="0">
                <a:ea typeface="+mn-lt"/>
                <a:cs typeface="+mn-lt"/>
              </a:rPr>
              <a:t>"consistent"</a:t>
            </a:r>
            <a:endParaRPr lang="en-US" sz="2400" dirty="0"/>
          </a:p>
          <a:p>
            <a:pPr marL="285750" indent="-285750">
              <a:buFont typeface="Arial"/>
              <a:buChar char="•"/>
            </a:pPr>
            <a:endParaRPr lang="en-US" sz="28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183205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ABA4DBE4-1206-49FA-BFA9-E64DE7D027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97E67BC-DF70-4A32-9A94-406C2B75B9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AFC076D-B646-49D8-B844-05D50F8171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E231163E-FAB9-41B6-A305-64857CFC1B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6572995-9997-4BF8-A992-BC8ECB762C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E920DA64-982C-429A-A493-0869348DA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9A26534F-2726-4557-843C-0E11DF3935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6" y="0"/>
            <a:ext cx="12192000" cy="6858000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90F9FBE7-F3B9-43F8-9EBE-34DCDB2EEE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455703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1080D84-69AD-4416-9730-B4226960EB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4557357"/>
            <a:ext cx="8978671" cy="1660332"/>
          </a:xfrm>
          <a:prstGeom prst="rect">
            <a:avLst/>
          </a:prstGeom>
          <a:solidFill>
            <a:schemeClr val="bg1">
              <a:lumMod val="95000"/>
              <a:lumOff val="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1C1054D-2F10-5CE0-B8D5-8B0B97500DFD}"/>
              </a:ext>
            </a:extLst>
          </p:cNvPr>
          <p:cNvSpPr txBox="1"/>
          <p:nvPr/>
        </p:nvSpPr>
        <p:spPr>
          <a:xfrm>
            <a:off x="690908" y="4710483"/>
            <a:ext cx="8133478" cy="940240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/>
          <a:p>
            <a:pPr algn="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200">
                <a:latin typeface="+mj-lt"/>
                <a:ea typeface="+mj-ea"/>
                <a:cs typeface="+mj-cs"/>
              </a:rPr>
              <a:t>Here is a diagram for </a:t>
            </a:r>
            <a:r>
              <a:rPr lang="en-US" sz="1200" b="1">
                <a:latin typeface="+mj-lt"/>
                <a:ea typeface="+mj-ea"/>
                <a:cs typeface="+mj-cs"/>
              </a:rPr>
              <a:t>2 equations in 2 variables</a:t>
            </a:r>
            <a:r>
              <a:rPr lang="en-US" sz="1200">
                <a:latin typeface="+mj-lt"/>
                <a:ea typeface="+mj-ea"/>
                <a:cs typeface="+mj-cs"/>
              </a:rPr>
              <a:t>:</a:t>
            </a:r>
          </a:p>
          <a:p>
            <a:pPr algn="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1200">
              <a:latin typeface="+mj-lt"/>
              <a:ea typeface="+mj-ea"/>
              <a:cs typeface="+mj-cs"/>
            </a:endParaRPr>
          </a:p>
          <a:p>
            <a:pPr algn="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1200">
              <a:latin typeface="+mj-lt"/>
              <a:ea typeface="+mj-ea"/>
              <a:cs typeface="+mj-cs"/>
            </a:endParaRPr>
          </a:p>
          <a:p>
            <a:pPr algn="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1200">
              <a:latin typeface="+mj-lt"/>
              <a:ea typeface="+mj-ea"/>
              <a:cs typeface="+mj-cs"/>
            </a:endParaRPr>
          </a:p>
          <a:p>
            <a:pPr algn="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1200">
              <a:latin typeface="+mj-lt"/>
              <a:ea typeface="+mj-ea"/>
              <a:cs typeface="+mj-cs"/>
            </a:endParaRPr>
          </a:p>
          <a:p>
            <a:pPr algn="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1200">
              <a:latin typeface="+mj-lt"/>
              <a:ea typeface="+mj-ea"/>
              <a:cs typeface="+mj-cs"/>
            </a:endParaRPr>
          </a:p>
          <a:p>
            <a:pPr algn="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1200">
              <a:latin typeface="+mj-lt"/>
              <a:ea typeface="+mj-ea"/>
              <a:cs typeface="+mj-cs"/>
            </a:endParaRPr>
          </a:p>
          <a:p>
            <a:pPr algn="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1200">
              <a:latin typeface="+mj-lt"/>
              <a:ea typeface="+mj-ea"/>
              <a:cs typeface="+mj-cs"/>
            </a:endParaRPr>
          </a:p>
          <a:p>
            <a:pPr algn="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1200">
              <a:latin typeface="+mj-lt"/>
              <a:ea typeface="+mj-ea"/>
              <a:cs typeface="+mj-cs"/>
            </a:endParaRPr>
          </a:p>
          <a:p>
            <a:pPr algn="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1200">
              <a:latin typeface="+mj-lt"/>
              <a:ea typeface="+mj-ea"/>
              <a:cs typeface="+mj-cs"/>
            </a:endParaRPr>
          </a:p>
          <a:p>
            <a:pPr algn="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br>
              <a:rPr lang="en-US" sz="1200">
                <a:latin typeface="+mj-lt"/>
                <a:ea typeface="+mj-ea"/>
                <a:cs typeface="+mj-cs"/>
              </a:rPr>
            </a:br>
            <a:endParaRPr lang="en-US" sz="1200">
              <a:latin typeface="+mj-lt"/>
              <a:ea typeface="+mj-ea"/>
              <a:cs typeface="+mj-cs"/>
            </a:endParaRPr>
          </a:p>
        </p:txBody>
      </p:sp>
      <p:pic>
        <p:nvPicPr>
          <p:cNvPr id="3" name="Picture 3" descr="A picture containing diagram&#10;&#10;Description automatically generated">
            <a:extLst>
              <a:ext uri="{FF2B5EF4-FFF2-40B4-BE49-F238E27FC236}">
                <a16:creationId xmlns:a16="http://schemas.microsoft.com/office/drawing/2014/main" id="{4EF3638B-1854-5796-3A06-619070881D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3746" y="657471"/>
            <a:ext cx="3898217" cy="3312417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4" name="Picture 4" descr="A picture containing diagram&#10;&#10;Description automatically generated">
            <a:extLst>
              <a:ext uri="{FF2B5EF4-FFF2-40B4-BE49-F238E27FC236}">
                <a16:creationId xmlns:a16="http://schemas.microsoft.com/office/drawing/2014/main" id="{EE2F6E51-E85C-90D8-6C2E-28F8A669EC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7977" y="654437"/>
            <a:ext cx="3435164" cy="3306580"/>
          </a:xfrm>
          <a:prstGeom prst="rect">
            <a:avLst/>
          </a:prstGeom>
        </p:spPr>
      </p:pic>
      <p:pic>
        <p:nvPicPr>
          <p:cNvPr id="5" name="Picture 5" descr="A picture containing diagram&#10;&#10;Description automatically generated">
            <a:extLst>
              <a:ext uri="{FF2B5EF4-FFF2-40B4-BE49-F238E27FC236}">
                <a16:creationId xmlns:a16="http://schemas.microsoft.com/office/drawing/2014/main" id="{096AA7EE-215A-E3D3-FB73-D6DA3AEE52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651" y="654291"/>
            <a:ext cx="3435792" cy="3294963"/>
          </a:xfrm>
          <a:prstGeom prst="rect">
            <a:avLst/>
          </a:prstGeom>
          <a:ln>
            <a:noFill/>
          </a:ln>
          <a:effectLst/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D2333671-B41F-40EC-936B-FFE1D13327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22301" y="4557357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686AD6A-A667-4618-8AA8-DC98189A58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86" y="6210130"/>
            <a:ext cx="8968085" cy="275942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9D96E24-241F-4087-ABC5-A1F69D317C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22301" y="6210130"/>
            <a:ext cx="3080285" cy="275942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5669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C549E2D-4A83-FE4E-0783-77238C8518B8}"/>
              </a:ext>
            </a:extLst>
          </p:cNvPr>
          <p:cNvSpPr txBox="1"/>
          <p:nvPr/>
        </p:nvSpPr>
        <p:spPr>
          <a:xfrm>
            <a:off x="295276" y="652462"/>
            <a:ext cx="11660979" cy="701730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ea typeface="+mn-lt"/>
                <a:cs typeface="+mn-lt"/>
              </a:rPr>
              <a:t>The Gauss-Jordan method is similar to the </a:t>
            </a:r>
            <a:r>
              <a:rPr lang="en-US" sz="2400" u="sng" dirty="0">
                <a:ea typeface="+mn-lt"/>
                <a:cs typeface="+mn-lt"/>
                <a:hlinkClick r:id="rId2"/>
              </a:rPr>
              <a:t>Gaussian elimination</a:t>
            </a:r>
            <a:r>
              <a:rPr lang="en-US" sz="2400" dirty="0">
                <a:ea typeface="+mn-lt"/>
                <a:cs typeface="+mn-lt"/>
              </a:rPr>
              <a:t> process, except that the entries both above and below each pivot are zeroed out.</a:t>
            </a:r>
          </a:p>
          <a:p>
            <a:pPr algn="ctr"/>
            <a:r>
              <a:rPr lang="en-US" sz="2400" dirty="0">
                <a:ea typeface="+mn-lt"/>
                <a:cs typeface="+mn-lt"/>
              </a:rPr>
              <a:t>■</a:t>
            </a:r>
          </a:p>
          <a:p>
            <a:r>
              <a:rPr lang="en-US" sz="2400" dirty="0">
                <a:ea typeface="+mn-lt"/>
                <a:cs typeface="+mn-lt"/>
              </a:rPr>
              <a:t>After performing Gaussian elimination on a matrix, the result is in </a:t>
            </a:r>
            <a:r>
              <a:rPr lang="en-US" sz="2400" u="sng" dirty="0">
                <a:ea typeface="+mn-lt"/>
                <a:cs typeface="+mn-lt"/>
                <a:hlinkClick r:id="rId3"/>
              </a:rPr>
              <a:t>row echelon form</a:t>
            </a:r>
            <a:r>
              <a:rPr lang="en-US" sz="2400" dirty="0">
                <a:ea typeface="+mn-lt"/>
                <a:cs typeface="+mn-lt"/>
              </a:rPr>
              <a:t>, while the result after the Gauss-Jordan method is in </a:t>
            </a:r>
            <a:r>
              <a:rPr lang="en-US" sz="2400" u="sng" dirty="0">
                <a:ea typeface="+mn-lt"/>
                <a:cs typeface="+mn-lt"/>
                <a:hlinkClick r:id="rId4"/>
              </a:rPr>
              <a:t>reduced row echelon form</a:t>
            </a:r>
            <a:r>
              <a:rPr lang="en-US" sz="2400" dirty="0">
                <a:ea typeface="+mn-lt"/>
                <a:cs typeface="+mn-lt"/>
              </a:rPr>
              <a:t>.</a:t>
            </a:r>
          </a:p>
          <a:p>
            <a:pPr algn="ctr"/>
            <a:r>
              <a:rPr lang="en-US" sz="2400" dirty="0">
                <a:ea typeface="+mn-lt"/>
                <a:cs typeface="+mn-lt"/>
              </a:rPr>
              <a:t>■</a:t>
            </a:r>
          </a:p>
          <a:p>
            <a:r>
              <a:rPr lang="en-US" sz="2400" dirty="0">
                <a:ea typeface="+mn-lt"/>
                <a:cs typeface="+mn-lt"/>
              </a:rPr>
              <a:t>A homogeneous linear system is always consistent because it always has at least the </a:t>
            </a:r>
            <a:r>
              <a:rPr lang="en-US" sz="2400" u="sng" dirty="0">
                <a:ea typeface="+mn-lt"/>
                <a:cs typeface="+mn-lt"/>
                <a:hlinkClick r:id="rId5"/>
              </a:rPr>
              <a:t>trivial solution</a:t>
            </a:r>
            <a:r>
              <a:rPr lang="en-US" sz="2400" dirty="0">
                <a:ea typeface="+mn-lt"/>
                <a:cs typeface="+mn-lt"/>
              </a:rPr>
              <a:t>.</a:t>
            </a:r>
          </a:p>
          <a:p>
            <a:pPr algn="ctr"/>
            <a:r>
              <a:rPr lang="en-US" sz="2400" dirty="0">
                <a:ea typeface="+mn-lt"/>
                <a:cs typeface="+mn-lt"/>
              </a:rPr>
              <a:t>■</a:t>
            </a:r>
          </a:p>
          <a:p>
            <a:r>
              <a:rPr lang="en-US" sz="2400" dirty="0">
                <a:ea typeface="+mn-lt"/>
                <a:cs typeface="+mn-lt"/>
              </a:rPr>
              <a:t>If a homogeneous linear system has at least one nonpivot column (for example, when it has more variables than equations), then the system has an infinite number of solutions.</a:t>
            </a:r>
          </a:p>
          <a:p>
            <a:pPr algn="ctr"/>
            <a:r>
              <a:rPr lang="en-US" sz="2400" dirty="0">
                <a:ea typeface="+mn-lt"/>
                <a:cs typeface="+mn-lt"/>
              </a:rPr>
              <a:t>■</a:t>
            </a:r>
            <a:endParaRPr lang="en-US" sz="2400" dirty="0"/>
          </a:p>
          <a:p>
            <a:r>
              <a:rPr lang="en-US" sz="2400" dirty="0">
                <a:ea typeface="+mn-lt"/>
                <a:cs typeface="+mn-lt"/>
              </a:rPr>
              <a:t>Linear systems having the same </a:t>
            </a:r>
            <a:r>
              <a:rPr lang="en-US" sz="2400" u="sng" dirty="0">
                <a:ea typeface="+mn-lt"/>
                <a:cs typeface="+mn-lt"/>
                <a:hlinkClick r:id="rId6"/>
              </a:rPr>
              <a:t>coefficient matrix</a:t>
            </a:r>
            <a:r>
              <a:rPr lang="en-US" sz="2400" dirty="0">
                <a:ea typeface="+mn-lt"/>
                <a:cs typeface="+mn-lt"/>
              </a:rPr>
              <a:t> can be solved simultaneously.</a:t>
            </a:r>
          </a:p>
          <a:p>
            <a:pPr algn="ctr"/>
            <a:endParaRPr lang="en-US" sz="2400" dirty="0"/>
          </a:p>
          <a:p>
            <a:br>
              <a:rPr lang="en-US" dirty="0"/>
            </a:br>
            <a:endParaRPr lang="en-US" sz="2400" dirty="0"/>
          </a:p>
          <a:p>
            <a:pPr algn="l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355208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326EC80-7D21-5F6D-B79A-50DF31ED70E3}"/>
              </a:ext>
            </a:extLst>
          </p:cNvPr>
          <p:cNvSpPr txBox="1"/>
          <p:nvPr/>
        </p:nvSpPr>
        <p:spPr>
          <a:xfrm>
            <a:off x="9527" y="-145256"/>
            <a:ext cx="11958633" cy="667875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br>
              <a:rPr lang="en-US" sz="2000" dirty="0"/>
            </a:br>
            <a:r>
              <a:rPr lang="en-US" sz="2400" dirty="0">
                <a:ea typeface="+mn-lt"/>
                <a:cs typeface="+mn-lt"/>
              </a:rPr>
              <a:t>This is to take Jacobi’s Method one step further. Where the better solution is x = (x1, x2, … , </a:t>
            </a:r>
            <a:r>
              <a:rPr lang="en-US" sz="2400" dirty="0" err="1">
                <a:ea typeface="+mn-lt"/>
                <a:cs typeface="+mn-lt"/>
              </a:rPr>
              <a:t>xn</a:t>
            </a:r>
            <a:r>
              <a:rPr lang="en-US" sz="2400" dirty="0">
                <a:ea typeface="+mn-lt"/>
                <a:cs typeface="+mn-lt"/>
              </a:rPr>
              <a:t>), if x1(k+1) is a better approximation to the value of x1 than x1(k) is, then it would better that we have found the new value x1(k+1) to use it (rather than the old value that isx1(k)) in finding x2(k+1), … , </a:t>
            </a:r>
            <a:r>
              <a:rPr lang="en-US" sz="2400" dirty="0" err="1">
                <a:ea typeface="+mn-lt"/>
                <a:cs typeface="+mn-lt"/>
              </a:rPr>
              <a:t>xn</a:t>
            </a:r>
            <a:r>
              <a:rPr lang="en-US" sz="2400" dirty="0">
                <a:ea typeface="+mn-lt"/>
                <a:cs typeface="+mn-lt"/>
              </a:rPr>
              <a:t>(k+1). So x1(k+1) is found as in Jacobi’s Method, but in finding x2(k+1), instead of using the old value of x1(k) and old values of x3(k),…, </a:t>
            </a:r>
            <a:r>
              <a:rPr lang="en-US" sz="2400" dirty="0" err="1">
                <a:ea typeface="+mn-lt"/>
                <a:cs typeface="+mn-lt"/>
              </a:rPr>
              <a:t>xn</a:t>
            </a:r>
            <a:r>
              <a:rPr lang="en-US" sz="2400" dirty="0">
                <a:ea typeface="+mn-lt"/>
                <a:cs typeface="+mn-lt"/>
              </a:rPr>
              <a:t>(k), we then use the new value x1(k+1) and the old values x3(k), … , </a:t>
            </a:r>
            <a:r>
              <a:rPr lang="en-US" sz="2400" dirty="0" err="1">
                <a:ea typeface="+mn-lt"/>
                <a:cs typeface="+mn-lt"/>
              </a:rPr>
              <a:t>xn</a:t>
            </a:r>
            <a:r>
              <a:rPr lang="en-US" sz="2400" dirty="0">
                <a:ea typeface="+mn-lt"/>
                <a:cs typeface="+mn-lt"/>
              </a:rPr>
              <a:t>(k), and similarly for finding x3(k+1), … , </a:t>
            </a:r>
            <a:r>
              <a:rPr lang="en-US" sz="2400" dirty="0" err="1">
                <a:ea typeface="+mn-lt"/>
                <a:cs typeface="+mn-lt"/>
              </a:rPr>
              <a:t>xn</a:t>
            </a:r>
            <a:r>
              <a:rPr lang="en-US" sz="2400" dirty="0">
                <a:ea typeface="+mn-lt"/>
                <a:cs typeface="+mn-lt"/>
              </a:rPr>
              <a:t>(k+1). This process to find the solution of the given linear equation is called the </a:t>
            </a:r>
            <a:r>
              <a:rPr lang="en-US" sz="2400" b="1" dirty="0">
                <a:ea typeface="+mn-lt"/>
                <a:cs typeface="+mn-lt"/>
              </a:rPr>
              <a:t>Gauss-Seidel Method</a:t>
            </a:r>
          </a:p>
          <a:p>
            <a:endParaRPr lang="en-US" sz="2400" b="1" dirty="0"/>
          </a:p>
          <a:p>
            <a:r>
              <a:rPr lang="en-US" sz="2400" dirty="0">
                <a:ea typeface="+mn-lt"/>
                <a:cs typeface="+mn-lt"/>
              </a:rPr>
              <a:t>The Gauss–Seidel method is an iterative technique for solving a square system of n (n=3) linear equations with unknown x.</a:t>
            </a:r>
            <a:br>
              <a:rPr lang="en-US" sz="2400" dirty="0">
                <a:ea typeface="+mn-lt"/>
                <a:cs typeface="+mn-lt"/>
              </a:rPr>
            </a:br>
            <a:r>
              <a:rPr lang="en-US" sz="2400" dirty="0">
                <a:ea typeface="+mn-lt"/>
                <a:cs typeface="+mn-lt"/>
              </a:rPr>
              <a:t>Given</a:t>
            </a:r>
            <a:endParaRPr lang="en-US" sz="2400" dirty="0"/>
          </a:p>
          <a:p>
            <a:r>
              <a:rPr lang="en-US" sz="2400" dirty="0">
                <a:latin typeface="Consolas"/>
              </a:rPr>
              <a:t>Ax=B</a:t>
            </a:r>
          </a:p>
          <a:p>
            <a:endParaRPr lang="en-US" sz="2400" dirty="0">
              <a:latin typeface="Consolas"/>
            </a:endParaRPr>
          </a:p>
          <a:p>
            <a:endParaRPr lang="en-US" sz="2400" dirty="0">
              <a:latin typeface="Consolas"/>
            </a:endParaRPr>
          </a:p>
          <a:p>
            <a:r>
              <a:rPr lang="en-US" sz="2400" dirty="0">
                <a:ea typeface="+mn-lt"/>
                <a:cs typeface="+mn-lt"/>
              </a:rPr>
              <a:t>, to find the system of equation x which satisfy this condition.</a:t>
            </a:r>
            <a:br>
              <a:rPr lang="en-US" sz="2400" dirty="0">
                <a:ea typeface="+mn-lt"/>
                <a:cs typeface="+mn-lt"/>
              </a:rPr>
            </a:br>
            <a:r>
              <a:rPr lang="en-US" sz="2400" dirty="0">
                <a:ea typeface="+mn-lt"/>
                <a:cs typeface="+mn-lt"/>
              </a:rPr>
              <a:t>In more detail, A, x and b in their components are :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820540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738F811-68D1-C39A-DCB6-1B9756219A48}"/>
              </a:ext>
            </a:extLst>
          </p:cNvPr>
          <p:cNvSpPr txBox="1"/>
          <p:nvPr/>
        </p:nvSpPr>
        <p:spPr>
          <a:xfrm>
            <a:off x="545307" y="235743"/>
            <a:ext cx="6922292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ea typeface="+mn-lt"/>
                <a:cs typeface="+mn-lt"/>
              </a:rPr>
              <a:t>Then the decomposition of A Matrix into its lower triangular component and its upper triangular component is given by:</a:t>
            </a:r>
          </a:p>
          <a:p>
            <a:endParaRPr lang="en-US" dirty="0"/>
          </a:p>
          <a:p>
            <a:r>
              <a:rPr lang="en-US" dirty="0">
                <a:ea typeface="+mn-lt"/>
                <a:cs typeface="+mn-lt"/>
              </a:rPr>
              <a:t>The system of linear equations are rewritten as: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3" name="Picture 3" descr="A picture containing logo&#10;&#10;Description automatically generated">
            <a:extLst>
              <a:ext uri="{FF2B5EF4-FFF2-40B4-BE49-F238E27FC236}">
                <a16:creationId xmlns:a16="http://schemas.microsoft.com/office/drawing/2014/main" id="{A3CF2AD4-92D0-3D1A-E672-866439EAD1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013" y="1638300"/>
            <a:ext cx="4788693" cy="155733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D2D6FE2-FB83-B27F-1F3D-F0CF14293DA4}"/>
              </a:ext>
            </a:extLst>
          </p:cNvPr>
          <p:cNvSpPr txBox="1"/>
          <p:nvPr/>
        </p:nvSpPr>
        <p:spPr>
          <a:xfrm>
            <a:off x="557213" y="3343274"/>
            <a:ext cx="7053261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ea typeface="+mn-lt"/>
                <a:cs typeface="+mn-lt"/>
              </a:rPr>
              <a:t>The Gauss–Seidel method now solves the left hand side of this expression for x, using previous value for x on the right hand side. More formally, this may be written as: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8F4A31D0-4EDE-0CA7-C9BA-43016F3A2D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476" y="4581525"/>
            <a:ext cx="6126954" cy="7548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4EC8BC8-CEEA-F4F4-D8C8-27764EC610F9}"/>
              </a:ext>
            </a:extLst>
          </p:cNvPr>
          <p:cNvSpPr txBox="1"/>
          <p:nvPr/>
        </p:nvSpPr>
        <p:spPr>
          <a:xfrm>
            <a:off x="5010150" y="3486149"/>
            <a:ext cx="274319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F065794-628C-F9E8-1700-9DEF196DE403}"/>
              </a:ext>
            </a:extLst>
          </p:cNvPr>
          <p:cNvSpPr txBox="1"/>
          <p:nvPr/>
        </p:nvSpPr>
        <p:spPr>
          <a:xfrm>
            <a:off x="545307" y="5498306"/>
            <a:ext cx="7589041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ea typeface="+mn-lt"/>
                <a:cs typeface="+mn-lt"/>
              </a:rPr>
              <a:t>However, by triangular form of L*, the elements of x(k+1) can be computed sequentially using forward substitution: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368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8E4018D-5B7C-CE3C-39FD-74C40547E790}"/>
              </a:ext>
            </a:extLst>
          </p:cNvPr>
          <p:cNvSpPr txBox="1"/>
          <p:nvPr/>
        </p:nvSpPr>
        <p:spPr>
          <a:xfrm>
            <a:off x="676276" y="271462"/>
            <a:ext cx="6791323" cy="452431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ea typeface="+mn-lt"/>
                <a:cs typeface="+mn-lt"/>
              </a:rPr>
              <a:t>Given the three equation:</a:t>
            </a:r>
            <a:endParaRPr lang="en-US" dirty="0"/>
          </a:p>
          <a:p>
            <a:r>
              <a:rPr lang="en-US" dirty="0">
                <a:latin typeface="Consolas"/>
              </a:rPr>
              <a:t>4x + y + 2z = 4
3x + 5y + z = 7
x + y + 3z = 3</a:t>
            </a:r>
          </a:p>
          <a:p>
            <a:endParaRPr lang="en-US" dirty="0">
              <a:latin typeface="Consolas"/>
            </a:endParaRPr>
          </a:p>
          <a:p>
            <a:r>
              <a:rPr lang="en-US" dirty="0">
                <a:ea typeface="+mn-lt"/>
                <a:cs typeface="+mn-lt"/>
              </a:rPr>
              <a:t>First we assume that the solution of given equation is</a:t>
            </a:r>
            <a:endParaRPr lang="en-US" dirty="0"/>
          </a:p>
          <a:p>
            <a:r>
              <a:rPr lang="en-US" dirty="0">
                <a:latin typeface="Consolas"/>
              </a:rPr>
              <a:t>(0,0,0)</a:t>
            </a:r>
            <a:endParaRPr lang="en-US" dirty="0"/>
          </a:p>
          <a:p>
            <a:r>
              <a:rPr lang="en-US" dirty="0">
                <a:ea typeface="+mn-lt"/>
                <a:cs typeface="+mn-lt"/>
              </a:rPr>
              <a:t>Then first we put value of y and z in equation 1 and get value of x and update the value of x as</a:t>
            </a:r>
            <a:endParaRPr lang="en-US" dirty="0"/>
          </a:p>
          <a:p>
            <a:r>
              <a:rPr lang="en-US" dirty="0">
                <a:latin typeface="Consolas"/>
              </a:rPr>
              <a:t>(x1,0,0)</a:t>
            </a:r>
            <a:endParaRPr lang="en-US" dirty="0"/>
          </a:p>
          <a:p>
            <a:r>
              <a:rPr lang="en-US" dirty="0">
                <a:ea typeface="+mn-lt"/>
                <a:cs typeface="+mn-lt"/>
              </a:rPr>
              <a:t>Now, putting the updated value of x that is x1 and z=0 in equation 2 to get y1 and then updating our solution as</a:t>
            </a:r>
            <a:endParaRPr lang="en-US" dirty="0"/>
          </a:p>
          <a:p>
            <a:r>
              <a:rPr lang="en-US" dirty="0">
                <a:latin typeface="Consolas"/>
              </a:rPr>
              <a:t>(x1,y1,0)</a:t>
            </a:r>
            <a:endParaRPr lang="en-US" dirty="0"/>
          </a:p>
          <a:p>
            <a:r>
              <a:rPr lang="en-US" dirty="0">
                <a:ea typeface="+mn-lt"/>
                <a:cs typeface="+mn-lt"/>
              </a:rPr>
              <a:t>Then, at last putting x1 and y1 in equation 3 to get z1 and updating our solution as</a:t>
            </a:r>
            <a:endParaRPr lang="en-US" dirty="0"/>
          </a:p>
          <a:p>
            <a:r>
              <a:rPr lang="en-US" dirty="0">
                <a:latin typeface="Consolas"/>
              </a:rPr>
              <a:t>(x1,y1,z1)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18602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81B6BE8-989A-AA6F-DAEE-CAFDFA4DB6F6}"/>
              </a:ext>
            </a:extLst>
          </p:cNvPr>
          <p:cNvSpPr txBox="1"/>
          <p:nvPr/>
        </p:nvSpPr>
        <p:spPr>
          <a:xfrm>
            <a:off x="319088" y="342900"/>
            <a:ext cx="7148511" cy="166199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ea typeface="+mn-lt"/>
                <a:cs typeface="+mn-lt"/>
              </a:rPr>
              <a:t>An example for the matrix version</a:t>
            </a:r>
            <a:br>
              <a:rPr lang="en-US" sz="2400" dirty="0">
                <a:ea typeface="+mn-lt"/>
                <a:cs typeface="+mn-lt"/>
              </a:rPr>
            </a:br>
            <a:r>
              <a:rPr lang="en-US" sz="2400" dirty="0">
                <a:ea typeface="+mn-lt"/>
                <a:cs typeface="+mn-lt"/>
              </a:rPr>
              <a:t>A linear system shown as Ax=b is given by</a:t>
            </a:r>
            <a:r>
              <a:rPr lang="en-US" dirty="0">
                <a:ea typeface="+mn-lt"/>
                <a:cs typeface="+mn-lt"/>
              </a:rPr>
              <a:t>:</a:t>
            </a:r>
          </a:p>
          <a:p>
            <a:endParaRPr lang="en-US" dirty="0">
              <a:ea typeface="+mn-lt"/>
              <a:cs typeface="+mn-lt"/>
            </a:endParaRPr>
          </a:p>
          <a:p>
            <a:br>
              <a:rPr lang="en-US" dirty="0">
                <a:ea typeface="+mn-lt"/>
                <a:cs typeface="+mn-lt"/>
              </a:rPr>
            </a:br>
            <a:endParaRPr lang="en-US">
              <a:ea typeface="+mn-lt"/>
              <a:cs typeface="+mn-lt"/>
            </a:endParaRPr>
          </a:p>
        </p:txBody>
      </p:sp>
      <p:pic>
        <p:nvPicPr>
          <p:cNvPr id="3" name="Picture 3" descr="A picture containing text, clock&#10;&#10;Description automatically generated">
            <a:extLst>
              <a:ext uri="{FF2B5EF4-FFF2-40B4-BE49-F238E27FC236}">
                <a16:creationId xmlns:a16="http://schemas.microsoft.com/office/drawing/2014/main" id="{E885C05C-D09C-D9CD-39E6-0E7111888F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744" y="1715453"/>
            <a:ext cx="6850856" cy="154590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AAC62FB-3C8D-5F17-E3D2-355795D10177}"/>
              </a:ext>
            </a:extLst>
          </p:cNvPr>
          <p:cNvSpPr txBox="1"/>
          <p:nvPr/>
        </p:nvSpPr>
        <p:spPr>
          <a:xfrm>
            <a:off x="795338" y="3259930"/>
            <a:ext cx="6100761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ea typeface="+mn-lt"/>
                <a:cs typeface="+mn-lt"/>
              </a:rPr>
              <a:t>We want to use the equation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5" descr="Text&#10;&#10;Description automatically generated">
            <a:extLst>
              <a:ext uri="{FF2B5EF4-FFF2-40B4-BE49-F238E27FC236}">
                <a16:creationId xmlns:a16="http://schemas.microsoft.com/office/drawing/2014/main" id="{C9728EDC-7CFC-084D-9A6E-B7F2D283A0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338" y="3805238"/>
            <a:ext cx="6350792" cy="1866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4548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66D1637-47D7-1EA3-8002-0EE7BAB860F4}"/>
              </a:ext>
            </a:extLst>
          </p:cNvPr>
          <p:cNvSpPr txBox="1"/>
          <p:nvPr/>
        </p:nvSpPr>
        <p:spPr>
          <a:xfrm>
            <a:off x="688182" y="581025"/>
            <a:ext cx="6779417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>
                <a:ea typeface="+mn-lt"/>
                <a:cs typeface="+mn-lt"/>
              </a:rPr>
              <a:t>Where: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9073D826-511E-1072-1CF1-9F8A04CDAE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907" y="1402556"/>
            <a:ext cx="8048624" cy="13144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55EE796-10BE-611F-3F16-F3A3C6D2CCA0}"/>
              </a:ext>
            </a:extLst>
          </p:cNvPr>
          <p:cNvSpPr txBox="1"/>
          <p:nvPr/>
        </p:nvSpPr>
        <p:spPr>
          <a:xfrm>
            <a:off x="688182" y="3081337"/>
            <a:ext cx="6922292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ea typeface="+mn-lt"/>
                <a:cs typeface="+mn-lt"/>
              </a:rPr>
              <a:t>We must decompose A into the sum of a lower triangular component L* and a strict upper triangular component U: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3B43E11E-ACDB-F44F-9DC3-260196EDCE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182" y="4218230"/>
            <a:ext cx="8041480" cy="94566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BF116E8-F4B6-8783-0E46-61ECB1D6FC64}"/>
              </a:ext>
            </a:extLst>
          </p:cNvPr>
          <p:cNvSpPr txBox="1"/>
          <p:nvPr/>
        </p:nvSpPr>
        <p:spPr>
          <a:xfrm>
            <a:off x="1104901" y="5557838"/>
            <a:ext cx="349329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ea typeface="+mn-lt"/>
                <a:cs typeface="+mn-lt"/>
              </a:rPr>
              <a:t>The Inverse of L* is: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75064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0B297CE-A615-F1B6-1F03-1FE92BA770FF}"/>
              </a:ext>
            </a:extLst>
          </p:cNvPr>
          <p:cNvSpPr txBox="1"/>
          <p:nvPr/>
        </p:nvSpPr>
        <p:spPr>
          <a:xfrm>
            <a:off x="4724400" y="3200399"/>
            <a:ext cx="274319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 dirty="0"/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5985F951-68C9-4311-150F-7D55DD6AFF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244" y="979730"/>
            <a:ext cx="5362575" cy="101710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32E0606-4CC7-BCDF-BBA2-5AC2CFE744E3}"/>
              </a:ext>
            </a:extLst>
          </p:cNvPr>
          <p:cNvSpPr txBox="1"/>
          <p:nvPr/>
        </p:nvSpPr>
        <p:spPr>
          <a:xfrm>
            <a:off x="938213" y="2688431"/>
            <a:ext cx="6672261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ea typeface="+mn-lt"/>
                <a:cs typeface="+mn-lt"/>
              </a:rPr>
              <a:t>Now we can find remaining things: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5" descr="Diagram&#10;&#10;Description automatically generated">
            <a:extLst>
              <a:ext uri="{FF2B5EF4-FFF2-40B4-BE49-F238E27FC236}">
                <a16:creationId xmlns:a16="http://schemas.microsoft.com/office/drawing/2014/main" id="{AB31ABB1-178D-FC58-ACA3-6F1115A5B8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463" y="3199072"/>
            <a:ext cx="6827042" cy="165048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591510A-240D-6F63-C5B8-9C7DDF258730}"/>
              </a:ext>
            </a:extLst>
          </p:cNvPr>
          <p:cNvSpPr txBox="1"/>
          <p:nvPr/>
        </p:nvSpPr>
        <p:spPr>
          <a:xfrm>
            <a:off x="807245" y="5117306"/>
            <a:ext cx="9363072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ea typeface="+mn-lt"/>
                <a:cs typeface="+mn-lt"/>
              </a:rPr>
              <a:t>Now we have T and C and we can use them to obtain the vectors x iteratively.</a:t>
            </a:r>
            <a:endParaRPr lang="en-US" dirty="0"/>
          </a:p>
          <a:p>
            <a:r>
              <a:rPr lang="en-US" dirty="0">
                <a:ea typeface="+mn-lt"/>
                <a:cs typeface="+mn-lt"/>
              </a:rPr>
              <a:t>First of all, we have to choose x{0} we can only guess. The better the guess, the quicker the algorithm will perform.</a:t>
            </a:r>
            <a:endParaRPr lang="en-US" dirty="0"/>
          </a:p>
          <a:p>
            <a:r>
              <a:rPr lang="en-US" dirty="0">
                <a:ea typeface="+mn-lt"/>
                <a:cs typeface="+mn-lt"/>
              </a:rPr>
              <a:t>We suppose:</a:t>
            </a:r>
            <a:endParaRPr lang="en-US" dirty="0"/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9045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259FD80-8162-AA6C-6704-F4577EEA69E0}"/>
              </a:ext>
            </a:extLst>
          </p:cNvPr>
          <p:cNvSpPr txBox="1"/>
          <p:nvPr/>
        </p:nvSpPr>
        <p:spPr>
          <a:xfrm>
            <a:off x="4724400" y="3200399"/>
            <a:ext cx="274319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 dirty="0"/>
          </a:p>
        </p:txBody>
      </p:sp>
      <p:pic>
        <p:nvPicPr>
          <p:cNvPr id="3" name="Picture 3" descr="Diagram&#10;&#10;Description automatically generated">
            <a:extLst>
              <a:ext uri="{FF2B5EF4-FFF2-40B4-BE49-F238E27FC236}">
                <a16:creationId xmlns:a16="http://schemas.microsoft.com/office/drawing/2014/main" id="{C5D58883-6300-22F9-0052-6863698C78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6807" y="302419"/>
            <a:ext cx="5934074" cy="281225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3E00762-9EFE-2B6C-F34B-4B2F7F84EC28}"/>
              </a:ext>
            </a:extLst>
          </p:cNvPr>
          <p:cNvSpPr txBox="1"/>
          <p:nvPr/>
        </p:nvSpPr>
        <p:spPr>
          <a:xfrm>
            <a:off x="997744" y="3367086"/>
            <a:ext cx="6612730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ea typeface="+mn-lt"/>
                <a:cs typeface="+mn-lt"/>
              </a:rPr>
              <a:t>Then we can iteratively calculate other x{i’s}: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5" descr="Table&#10;&#10;Description automatically generated">
            <a:extLst>
              <a:ext uri="{FF2B5EF4-FFF2-40B4-BE49-F238E27FC236}">
                <a16:creationId xmlns:a16="http://schemas.microsoft.com/office/drawing/2014/main" id="{8EC44EB6-FB40-2EDE-6F7D-213B383D32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6338" y="3918230"/>
            <a:ext cx="8708230" cy="2736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4560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98F5520-3411-AE28-49FC-0735F527C09F}"/>
              </a:ext>
            </a:extLst>
          </p:cNvPr>
          <p:cNvSpPr txBox="1"/>
          <p:nvPr/>
        </p:nvSpPr>
        <p:spPr>
          <a:xfrm>
            <a:off x="295276" y="414337"/>
            <a:ext cx="7172323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ea typeface="+mn-lt"/>
                <a:cs typeface="+mn-lt"/>
              </a:rPr>
              <a:t>Now we know the Exact solution which matches the answer calculated above.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3" name="Picture 3" descr="Diagram&#10;&#10;Description automatically generated">
            <a:extLst>
              <a:ext uri="{FF2B5EF4-FFF2-40B4-BE49-F238E27FC236}">
                <a16:creationId xmlns:a16="http://schemas.microsoft.com/office/drawing/2014/main" id="{CB06081A-ABD3-132D-D8C8-9BEDF41A21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794" y="1285875"/>
            <a:ext cx="6431756" cy="189309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1632D3D-37BA-32BE-C823-A19E1B3F6BA4}"/>
              </a:ext>
            </a:extLst>
          </p:cNvPr>
          <p:cNvSpPr txBox="1"/>
          <p:nvPr/>
        </p:nvSpPr>
        <p:spPr>
          <a:xfrm>
            <a:off x="723901" y="3343274"/>
            <a:ext cx="6886573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ea typeface="+mn-lt"/>
                <a:cs typeface="+mn-lt"/>
              </a:rPr>
              <a:t>In fact, the matrix A is strictly diagonally dominant (but not positive definite).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676721"/>
      </p:ext>
    </p:extLst>
  </p:cSld>
  <p:clrMapOvr>
    <a:masterClrMapping/>
  </p:clrMapOvr>
</p:sld>
</file>

<file path=ppt/theme/theme1.xml><?xml version="1.0" encoding="utf-8"?>
<a:theme xmlns:a="http://schemas.openxmlformats.org/drawingml/2006/main" name="TM04033917[[fn=Berlin]]_novariants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04033917[[fn=Berlin]]_novariants" id="{309C13C0-3BE0-4E8F-8916-1D5516B3B5DD}" vid="{18E1BE87-7240-45DF-8788-3CAEB7F17AB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TM00001032</Template>
  <TotalTime>0</TotalTime>
  <Words>0</Words>
  <Application>Microsoft Office PowerPoint</Application>
  <PresentationFormat>Widescreen</PresentationFormat>
  <Paragraphs>0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TM04033917[[fn=Berlin]]_novariants</vt:lpstr>
      <vt:lpstr>SYSTEM OF LINEAR EQUATION</vt:lpstr>
      <vt:lpstr>INTRODUCTION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 </dc:creator>
  <cp:lastModifiedBy> </cp:lastModifiedBy>
  <cp:revision>195</cp:revision>
  <dcterms:created xsi:type="dcterms:W3CDTF">2015-09-21T23:12:49Z</dcterms:created>
  <dcterms:modified xsi:type="dcterms:W3CDTF">2022-07-14T09:54:15Z</dcterms:modified>
</cp:coreProperties>
</file>